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308" r:id="rId5"/>
    <p:sldId id="312" r:id="rId6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YEAR 7" id="{42270383-6D08-491A-95EE-D40E5AA9D871}">
          <p14:sldIdLst>
            <p14:sldId id="308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F4D"/>
    <a:srgbClr val="F2C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3BB16B-517D-4C6A-94B0-03BDDFA91ADF}" v="1" dt="2025-07-11T13:54:44.2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8FB837D-C827-4EFA-A057-4D05807E0F7C}" styleName="Themed Style 1 –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–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1EBBBCC-DAD2-459C-BE2E-F6DE35CF9A28}" styleName="Dark Style 2 –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Medium Style 4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–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75" y="45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Andreu" userId="94164bc6-81c5-4a48-be9c-0380d3d0bb59" providerId="ADAL" clId="{163BB16B-517D-4C6A-94B0-03BDDFA91ADF}"/>
    <pc:docChg chg="undo custSel modSld">
      <pc:chgData name="Natalia Andreu" userId="94164bc6-81c5-4a48-be9c-0380d3d0bb59" providerId="ADAL" clId="{163BB16B-517D-4C6A-94B0-03BDDFA91ADF}" dt="2025-07-11T13:57:29.680" v="1938" actId="20577"/>
      <pc:docMkLst>
        <pc:docMk/>
      </pc:docMkLst>
      <pc:sldChg chg="addSp modSp mod">
        <pc:chgData name="Natalia Andreu" userId="94164bc6-81c5-4a48-be9c-0380d3d0bb59" providerId="ADAL" clId="{163BB16B-517D-4C6A-94B0-03BDDFA91ADF}" dt="2025-07-11T13:44:09.635" v="111" actId="1036"/>
        <pc:sldMkLst>
          <pc:docMk/>
          <pc:sldMk cId="3175265740" sldId="308"/>
        </pc:sldMkLst>
        <pc:spChg chg="add mod">
          <ac:chgData name="Natalia Andreu" userId="94164bc6-81c5-4a48-be9c-0380d3d0bb59" providerId="ADAL" clId="{163BB16B-517D-4C6A-94B0-03BDDFA91ADF}" dt="2025-07-11T13:44:09.635" v="111" actId="1036"/>
          <ac:spMkLst>
            <pc:docMk/>
            <pc:sldMk cId="3175265740" sldId="308"/>
            <ac:spMk id="3" creationId="{E1510EAF-3DDF-3281-2D74-3576DBCB23A0}"/>
          </ac:spMkLst>
        </pc:spChg>
        <pc:picChg chg="mod">
          <ac:chgData name="Natalia Andreu" userId="94164bc6-81c5-4a48-be9c-0380d3d0bb59" providerId="ADAL" clId="{163BB16B-517D-4C6A-94B0-03BDDFA91ADF}" dt="2025-07-11T13:43:45.694" v="0" actId="1076"/>
          <ac:picMkLst>
            <pc:docMk/>
            <pc:sldMk cId="3175265740" sldId="308"/>
            <ac:picMk id="15" creationId="{804B0FD5-C7B0-083B-2A43-BF3154F163D7}"/>
          </ac:picMkLst>
        </pc:picChg>
      </pc:sldChg>
      <pc:sldChg chg="addSp delSp modSp mod">
        <pc:chgData name="Natalia Andreu" userId="94164bc6-81c5-4a48-be9c-0380d3d0bb59" providerId="ADAL" clId="{163BB16B-517D-4C6A-94B0-03BDDFA91ADF}" dt="2025-07-11T13:57:29.680" v="1938" actId="20577"/>
        <pc:sldMkLst>
          <pc:docMk/>
          <pc:sldMk cId="2510174415" sldId="312"/>
        </pc:sldMkLst>
        <pc:spChg chg="mod">
          <ac:chgData name="Natalia Andreu" userId="94164bc6-81c5-4a48-be9c-0380d3d0bb59" providerId="ADAL" clId="{163BB16B-517D-4C6A-94B0-03BDDFA91ADF}" dt="2025-07-11T13:57:16.171" v="1915" actId="1035"/>
          <ac:spMkLst>
            <pc:docMk/>
            <pc:sldMk cId="2510174415" sldId="312"/>
            <ac:spMk id="3" creationId="{80550BEC-CC41-4C89-7043-143F0BBF9BF1}"/>
          </ac:spMkLst>
        </pc:spChg>
        <pc:spChg chg="mod">
          <ac:chgData name="Natalia Andreu" userId="94164bc6-81c5-4a48-be9c-0380d3d0bb59" providerId="ADAL" clId="{163BB16B-517D-4C6A-94B0-03BDDFA91ADF}" dt="2025-07-11T13:57:11.069" v="1904" actId="14100"/>
          <ac:spMkLst>
            <pc:docMk/>
            <pc:sldMk cId="2510174415" sldId="312"/>
            <ac:spMk id="4" creationId="{A18F1575-6505-8AF5-4997-B95C9B8E402E}"/>
          </ac:spMkLst>
        </pc:spChg>
        <pc:spChg chg="add mod">
          <ac:chgData name="Natalia Andreu" userId="94164bc6-81c5-4a48-be9c-0380d3d0bb59" providerId="ADAL" clId="{163BB16B-517D-4C6A-94B0-03BDDFA91ADF}" dt="2025-07-11T13:57:29.680" v="1938" actId="20577"/>
          <ac:spMkLst>
            <pc:docMk/>
            <pc:sldMk cId="2510174415" sldId="312"/>
            <ac:spMk id="5" creationId="{8E79167F-1574-2564-26DE-038B24A59606}"/>
          </ac:spMkLst>
        </pc:spChg>
        <pc:spChg chg="mod">
          <ac:chgData name="Natalia Andreu" userId="94164bc6-81c5-4a48-be9c-0380d3d0bb59" providerId="ADAL" clId="{163BB16B-517D-4C6A-94B0-03BDDFA91ADF}" dt="2025-07-11T13:57:19.845" v="1923" actId="1035"/>
          <ac:spMkLst>
            <pc:docMk/>
            <pc:sldMk cId="2510174415" sldId="312"/>
            <ac:spMk id="6" creationId="{35554FA9-203F-0CDD-B466-5E0F10F0517C}"/>
          </ac:spMkLst>
        </pc:spChg>
        <pc:spChg chg="del">
          <ac:chgData name="Natalia Andreu" userId="94164bc6-81c5-4a48-be9c-0380d3d0bb59" providerId="ADAL" clId="{163BB16B-517D-4C6A-94B0-03BDDFA91ADF}" dt="2025-07-11T13:53:15.151" v="1338" actId="478"/>
          <ac:spMkLst>
            <pc:docMk/>
            <pc:sldMk cId="2510174415" sldId="312"/>
            <ac:spMk id="7" creationId="{B5330618-B381-14DD-E23A-D50A9955F7B3}"/>
          </ac:spMkLst>
        </pc:spChg>
        <pc:spChg chg="mod">
          <ac:chgData name="Natalia Andreu" userId="94164bc6-81c5-4a48-be9c-0380d3d0bb59" providerId="ADAL" clId="{163BB16B-517D-4C6A-94B0-03BDDFA91ADF}" dt="2025-07-11T13:52:09.244" v="1335" actId="20577"/>
          <ac:spMkLst>
            <pc:docMk/>
            <pc:sldMk cId="2510174415" sldId="312"/>
            <ac:spMk id="15" creationId="{9E3B2E8D-C602-5F46-3972-2F97F3F5B399}"/>
          </ac:spMkLst>
        </pc:spChg>
        <pc:spChg chg="mod">
          <ac:chgData name="Natalia Andreu" userId="94164bc6-81c5-4a48-be9c-0380d3d0bb59" providerId="ADAL" clId="{163BB16B-517D-4C6A-94B0-03BDDFA91ADF}" dt="2025-07-11T13:57:08.347" v="1903" actId="14100"/>
          <ac:spMkLst>
            <pc:docMk/>
            <pc:sldMk cId="2510174415" sldId="312"/>
            <ac:spMk id="19" creationId="{99897EB3-2F46-A970-FBBB-65F76F33BBB7}"/>
          </ac:spMkLst>
        </pc:spChg>
        <pc:spChg chg="mod">
          <ac:chgData name="Natalia Andreu" userId="94164bc6-81c5-4a48-be9c-0380d3d0bb59" providerId="ADAL" clId="{163BB16B-517D-4C6A-94B0-03BDDFA91ADF}" dt="2025-07-11T13:51:42.867" v="1305" actId="1035"/>
          <ac:spMkLst>
            <pc:docMk/>
            <pc:sldMk cId="2510174415" sldId="312"/>
            <ac:spMk id="20" creationId="{8B283080-CD7A-8804-6737-C297CB1E9A6A}"/>
          </ac:spMkLst>
        </pc:spChg>
        <pc:picChg chg="mod">
          <ac:chgData name="Natalia Andreu" userId="94164bc6-81c5-4a48-be9c-0380d3d0bb59" providerId="ADAL" clId="{163BB16B-517D-4C6A-94B0-03BDDFA91ADF}" dt="2025-07-11T13:52:00.142" v="1318" actId="1036"/>
          <ac:picMkLst>
            <pc:docMk/>
            <pc:sldMk cId="2510174415" sldId="312"/>
            <ac:picMk id="14" creationId="{F7B62D4F-F357-B76B-5043-91F9B458529E}"/>
          </ac:picMkLst>
        </pc:picChg>
        <pc:picChg chg="del">
          <ac:chgData name="Natalia Andreu" userId="94164bc6-81c5-4a48-be9c-0380d3d0bb59" providerId="ADAL" clId="{163BB16B-517D-4C6A-94B0-03BDDFA91ADF}" dt="2025-07-11T13:52:27.389" v="1336" actId="478"/>
          <ac:picMkLst>
            <pc:docMk/>
            <pc:sldMk cId="2510174415" sldId="312"/>
            <ac:picMk id="22" creationId="{3DF72C96-03B4-2540-EBCB-43D4BFF86419}"/>
          </ac:picMkLst>
        </pc:picChg>
        <pc:picChg chg="del">
          <ac:chgData name="Natalia Andreu" userId="94164bc6-81c5-4a48-be9c-0380d3d0bb59" providerId="ADAL" clId="{163BB16B-517D-4C6A-94B0-03BDDFA91ADF}" dt="2025-07-11T13:52:28.865" v="1337" actId="478"/>
          <ac:picMkLst>
            <pc:docMk/>
            <pc:sldMk cId="2510174415" sldId="312"/>
            <ac:picMk id="25" creationId="{0ACE0DB9-8686-EA51-7C5E-B98D0785EFB9}"/>
          </ac:picMkLst>
        </pc:picChg>
      </pc:sldChg>
    </pc:docChg>
  </pc:docChgLst>
  <pc:docChgLst>
    <pc:chgData name="Natalia Andreu" userId="94164bc6-81c5-4a48-be9c-0380d3d0bb59" providerId="ADAL" clId="{9CA515BA-7B24-4997-92C1-42E1BE59D981}"/>
    <pc:docChg chg="custSel modSld">
      <pc:chgData name="Natalia Andreu" userId="94164bc6-81c5-4a48-be9c-0380d3d0bb59" providerId="ADAL" clId="{9CA515BA-7B24-4997-92C1-42E1BE59D981}" dt="2022-12-01T12:26:09.012" v="16" actId="1076"/>
      <pc:docMkLst>
        <pc:docMk/>
      </pc:docMkLst>
      <pc:sldChg chg="addSp delSp modSp mod">
        <pc:chgData name="Natalia Andreu" userId="94164bc6-81c5-4a48-be9c-0380d3d0bb59" providerId="ADAL" clId="{9CA515BA-7B24-4997-92C1-42E1BE59D981}" dt="2022-12-01T12:26:09.012" v="16" actId="1076"/>
        <pc:sldMkLst>
          <pc:docMk/>
          <pc:sldMk cId="2510174415" sldId="312"/>
        </pc:sldMkLst>
        <pc:spChg chg="add mod">
          <ac:chgData name="Natalia Andreu" userId="94164bc6-81c5-4a48-be9c-0380d3d0bb59" providerId="ADAL" clId="{9CA515BA-7B24-4997-92C1-42E1BE59D981}" dt="2022-12-01T12:24:52.012" v="1"/>
          <ac:spMkLst>
            <pc:docMk/>
            <pc:sldMk cId="2510174415" sldId="312"/>
            <ac:spMk id="11" creationId="{3644B011-F204-FE77-31D4-470F8FFC4B74}"/>
          </ac:spMkLst>
        </pc:spChg>
        <pc:spChg chg="mod">
          <ac:chgData name="Natalia Andreu" userId="94164bc6-81c5-4a48-be9c-0380d3d0bb59" providerId="ADAL" clId="{9CA515BA-7B24-4997-92C1-42E1BE59D981}" dt="2022-12-01T12:25:45.932" v="10" actId="1076"/>
          <ac:spMkLst>
            <pc:docMk/>
            <pc:sldMk cId="2510174415" sldId="312"/>
            <ac:spMk id="16" creationId="{191DBEEA-E832-B187-869E-BF625898AC4E}"/>
          </ac:spMkLst>
        </pc:spChg>
        <pc:spChg chg="mod">
          <ac:chgData name="Natalia Andreu" userId="94164bc6-81c5-4a48-be9c-0380d3d0bb59" providerId="ADAL" clId="{9CA515BA-7B24-4997-92C1-42E1BE59D981}" dt="2022-12-01T12:26:07.115" v="15" actId="1076"/>
          <ac:spMkLst>
            <pc:docMk/>
            <pc:sldMk cId="2510174415" sldId="312"/>
            <ac:spMk id="23" creationId="{675E2B5C-56FB-289A-C390-338E52F3F023}"/>
          </ac:spMkLst>
        </pc:spChg>
        <pc:graphicFrameChg chg="add del mod">
          <ac:chgData name="Natalia Andreu" userId="94164bc6-81c5-4a48-be9c-0380d3d0bb59" providerId="ADAL" clId="{9CA515BA-7B24-4997-92C1-42E1BE59D981}" dt="2022-12-01T12:24:55.058" v="2" actId="478"/>
          <ac:graphicFrameMkLst>
            <pc:docMk/>
            <pc:sldMk cId="2510174415" sldId="312"/>
            <ac:graphicFrameMk id="10" creationId="{54368E52-1D3A-B6E1-E3B5-BF344202DBB7}"/>
          </ac:graphicFrameMkLst>
        </pc:graphicFrameChg>
        <pc:graphicFrameChg chg="del">
          <ac:chgData name="Natalia Andreu" userId="94164bc6-81c5-4a48-be9c-0380d3d0bb59" providerId="ADAL" clId="{9CA515BA-7B24-4997-92C1-42E1BE59D981}" dt="2022-12-01T12:24:38.050" v="0" actId="478"/>
          <ac:graphicFrameMkLst>
            <pc:docMk/>
            <pc:sldMk cId="2510174415" sldId="312"/>
            <ac:graphicFrameMk id="22" creationId="{9BDC7A24-7DC0-FAC7-8423-084CA29A4752}"/>
          </ac:graphicFrameMkLst>
        </pc:graphicFrameChg>
        <pc:picChg chg="mod">
          <ac:chgData name="Natalia Andreu" userId="94164bc6-81c5-4a48-be9c-0380d3d0bb59" providerId="ADAL" clId="{9CA515BA-7B24-4997-92C1-42E1BE59D981}" dt="2022-12-01T12:25:25.228" v="6" actId="14100"/>
          <ac:picMkLst>
            <pc:docMk/>
            <pc:sldMk cId="2510174415" sldId="312"/>
            <ac:picMk id="7" creationId="{5F6A9A87-144A-FB62-F394-DBE3C01A815B}"/>
          </ac:picMkLst>
        </pc:picChg>
        <pc:picChg chg="add mod modCrop">
          <ac:chgData name="Natalia Andreu" userId="94164bc6-81c5-4a48-be9c-0380d3d0bb59" providerId="ADAL" clId="{9CA515BA-7B24-4997-92C1-42E1BE59D981}" dt="2022-12-01T12:26:09.012" v="16" actId="1076"/>
          <ac:picMkLst>
            <pc:docMk/>
            <pc:sldMk cId="2510174415" sldId="312"/>
            <ac:picMk id="13" creationId="{A056657C-E918-C7A8-D210-6902E7451BDE}"/>
          </ac:picMkLst>
        </pc:picChg>
      </pc:sldChg>
    </pc:docChg>
  </pc:docChgLst>
  <pc:docChgLst>
    <pc:chgData name="Natalia Andreu" userId="94164bc6-81c5-4a48-be9c-0380d3d0bb59" providerId="ADAL" clId="{16E20D61-847A-419F-A5F6-6F0FBE559D02}"/>
    <pc:docChg chg="custSel modSld">
      <pc:chgData name="Natalia Andreu" userId="94164bc6-81c5-4a48-be9c-0380d3d0bb59" providerId="ADAL" clId="{16E20D61-847A-419F-A5F6-6F0FBE559D02}" dt="2024-06-28T10:41:16.902" v="1074" actId="120"/>
      <pc:docMkLst>
        <pc:docMk/>
      </pc:docMkLst>
      <pc:sldChg chg="addSp delSp modSp mod">
        <pc:chgData name="Natalia Andreu" userId="94164bc6-81c5-4a48-be9c-0380d3d0bb59" providerId="ADAL" clId="{16E20D61-847A-419F-A5F6-6F0FBE559D02}" dt="2024-06-28T10:41:16.902" v="1074" actId="120"/>
        <pc:sldMkLst>
          <pc:docMk/>
          <pc:sldMk cId="3175265740" sldId="308"/>
        </pc:sldMkLst>
        <pc:spChg chg="mod">
          <ac:chgData name="Natalia Andreu" userId="94164bc6-81c5-4a48-be9c-0380d3d0bb59" providerId="ADAL" clId="{16E20D61-847A-419F-A5F6-6F0FBE559D02}" dt="2024-06-28T09:54:55.479" v="619" actId="14100"/>
          <ac:spMkLst>
            <pc:docMk/>
            <pc:sldMk cId="3175265740" sldId="308"/>
            <ac:spMk id="2" creationId="{00000000-0000-0000-0000-000000000000}"/>
          </ac:spMkLst>
        </pc:spChg>
        <pc:spChg chg="add del mod">
          <ac:chgData name="Natalia Andreu" userId="94164bc6-81c5-4a48-be9c-0380d3d0bb59" providerId="ADAL" clId="{16E20D61-847A-419F-A5F6-6F0FBE559D02}" dt="2024-06-27T14:56:43.729" v="300" actId="478"/>
          <ac:spMkLst>
            <pc:docMk/>
            <pc:sldMk cId="3175265740" sldId="308"/>
            <ac:spMk id="4" creationId="{C7017AC7-A502-AFCC-4F33-9BC50DE23E2C}"/>
          </ac:spMkLst>
        </pc:spChg>
        <pc:spChg chg="add mod">
          <ac:chgData name="Natalia Andreu" userId="94164bc6-81c5-4a48-be9c-0380d3d0bb59" providerId="ADAL" clId="{16E20D61-847A-419F-A5F6-6F0FBE559D02}" dt="2024-06-27T14:56:47.418" v="301" actId="14100"/>
          <ac:spMkLst>
            <pc:docMk/>
            <pc:sldMk cId="3175265740" sldId="308"/>
            <ac:spMk id="5" creationId="{CC551D8A-1EE7-F95F-8BA5-8178B65B4974}"/>
          </ac:spMkLst>
        </pc:spChg>
        <pc:spChg chg="add mod">
          <ac:chgData name="Natalia Andreu" userId="94164bc6-81c5-4a48-be9c-0380d3d0bb59" providerId="ADAL" clId="{16E20D61-847A-419F-A5F6-6F0FBE559D02}" dt="2024-06-27T14:58:22.816" v="512" actId="255"/>
          <ac:spMkLst>
            <pc:docMk/>
            <pc:sldMk cId="3175265740" sldId="308"/>
            <ac:spMk id="6" creationId="{31C3CB92-2678-B29F-5781-2ED7F25D2F27}"/>
          </ac:spMkLst>
        </pc:spChg>
        <pc:spChg chg="del mod">
          <ac:chgData name="Natalia Andreu" userId="94164bc6-81c5-4a48-be9c-0380d3d0bb59" providerId="ADAL" clId="{16E20D61-847A-419F-A5F6-6F0FBE559D02}" dt="2024-06-27T14:55:15.793" v="157" actId="478"/>
          <ac:spMkLst>
            <pc:docMk/>
            <pc:sldMk cId="3175265740" sldId="308"/>
            <ac:spMk id="7" creationId="{2A3C3EC6-7867-15F1-A9BB-4BD89E14098C}"/>
          </ac:spMkLst>
        </pc:spChg>
        <pc:spChg chg="mod">
          <ac:chgData name="Natalia Andreu" userId="94164bc6-81c5-4a48-be9c-0380d3d0bb59" providerId="ADAL" clId="{16E20D61-847A-419F-A5F6-6F0FBE559D02}" dt="2024-06-28T09:55:01.777" v="621" actId="1076"/>
          <ac:spMkLst>
            <pc:docMk/>
            <pc:sldMk cId="3175265740" sldId="308"/>
            <ac:spMk id="9" creationId="{5161F363-4D28-4EFB-B815-3BF7EC014B91}"/>
          </ac:spMkLst>
        </pc:spChg>
        <pc:spChg chg="del mod">
          <ac:chgData name="Natalia Andreu" userId="94164bc6-81c5-4a48-be9c-0380d3d0bb59" providerId="ADAL" clId="{16E20D61-847A-419F-A5F6-6F0FBE559D02}" dt="2024-06-27T14:55:13.144" v="156" actId="478"/>
          <ac:spMkLst>
            <pc:docMk/>
            <pc:sldMk cId="3175265740" sldId="308"/>
            <ac:spMk id="11" creationId="{00000000-0000-0000-0000-000000000000}"/>
          </ac:spMkLst>
        </pc:spChg>
        <pc:spChg chg="mod">
          <ac:chgData name="Natalia Andreu" userId="94164bc6-81c5-4a48-be9c-0380d3d0bb59" providerId="ADAL" clId="{16E20D61-847A-419F-A5F6-6F0FBE559D02}" dt="2024-06-28T10:41:16.902" v="1074" actId="120"/>
          <ac:spMkLst>
            <pc:docMk/>
            <pc:sldMk cId="3175265740" sldId="308"/>
            <ac:spMk id="12" creationId="{00000000-0000-0000-0000-000000000000}"/>
          </ac:spMkLst>
        </pc:spChg>
        <pc:spChg chg="del mod">
          <ac:chgData name="Natalia Andreu" userId="94164bc6-81c5-4a48-be9c-0380d3d0bb59" providerId="ADAL" clId="{16E20D61-847A-419F-A5F6-6F0FBE559D02}" dt="2024-06-27T14:50:57.371" v="67" actId="478"/>
          <ac:spMkLst>
            <pc:docMk/>
            <pc:sldMk cId="3175265740" sldId="308"/>
            <ac:spMk id="13" creationId="{B703FF12-2ACF-CCD2-5AAA-F328FC61368C}"/>
          </ac:spMkLst>
        </pc:spChg>
        <pc:spChg chg="mod">
          <ac:chgData name="Natalia Andreu" userId="94164bc6-81c5-4a48-be9c-0380d3d0bb59" providerId="ADAL" clId="{16E20D61-847A-419F-A5F6-6F0FBE559D02}" dt="2024-06-28T10:41:06.473" v="1070" actId="14100"/>
          <ac:spMkLst>
            <pc:docMk/>
            <pc:sldMk cId="3175265740" sldId="308"/>
            <ac:spMk id="20" creationId="{00000000-0000-0000-0000-000000000000}"/>
          </ac:spMkLst>
        </pc:spChg>
        <pc:spChg chg="mod">
          <ac:chgData name="Natalia Andreu" userId="94164bc6-81c5-4a48-be9c-0380d3d0bb59" providerId="ADAL" clId="{16E20D61-847A-419F-A5F6-6F0FBE559D02}" dt="2024-06-28T10:34:47.722" v="637" actId="115"/>
          <ac:spMkLst>
            <pc:docMk/>
            <pc:sldMk cId="3175265740" sldId="308"/>
            <ac:spMk id="21" creationId="{B4AE47AD-4BE7-F581-6A1D-AA4E5C55189B}"/>
          </ac:spMkLst>
        </pc:spChg>
        <pc:graphicFrameChg chg="mod modGraphic">
          <ac:chgData name="Natalia Andreu" userId="94164bc6-81c5-4a48-be9c-0380d3d0bb59" providerId="ADAL" clId="{16E20D61-847A-419F-A5F6-6F0FBE559D02}" dt="2024-06-27T14:58:17.719" v="511" actId="14734"/>
          <ac:graphicFrameMkLst>
            <pc:docMk/>
            <pc:sldMk cId="3175265740" sldId="308"/>
            <ac:graphicFrameMk id="10" creationId="{00000000-0000-0000-0000-000000000000}"/>
          </ac:graphicFrameMkLst>
        </pc:graphicFrameChg>
        <pc:graphicFrameChg chg="mod">
          <ac:chgData name="Natalia Andreu" userId="94164bc6-81c5-4a48-be9c-0380d3d0bb59" providerId="ADAL" clId="{16E20D61-847A-419F-A5F6-6F0FBE559D02}" dt="2024-06-27T14:55:41.239" v="166" actId="1076"/>
          <ac:graphicFrameMkLst>
            <pc:docMk/>
            <pc:sldMk cId="3175265740" sldId="308"/>
            <ac:graphicFrameMk id="22" creationId="{2E60068A-87E6-44A5-85A4-DFA4EB8DC631}"/>
          </ac:graphicFrameMkLst>
        </pc:graphicFrameChg>
        <pc:graphicFrameChg chg="mod modGraphic">
          <ac:chgData name="Natalia Andreu" userId="94164bc6-81c5-4a48-be9c-0380d3d0bb59" providerId="ADAL" clId="{16E20D61-847A-419F-A5F6-6F0FBE559D02}" dt="2024-06-27T14:56:40.589" v="299" actId="20577"/>
          <ac:graphicFrameMkLst>
            <pc:docMk/>
            <pc:sldMk cId="3175265740" sldId="308"/>
            <ac:graphicFrameMk id="23" creationId="{251C120D-6DE3-3A64-991E-C6477447ED4A}"/>
          </ac:graphicFrameMkLst>
        </pc:graphicFrameChg>
        <pc:picChg chg="del mod">
          <ac:chgData name="Natalia Andreu" userId="94164bc6-81c5-4a48-be9c-0380d3d0bb59" providerId="ADAL" clId="{16E20D61-847A-419F-A5F6-6F0FBE559D02}" dt="2024-06-27T14:55:07.585" v="155" actId="478"/>
          <ac:picMkLst>
            <pc:docMk/>
            <pc:sldMk cId="3175265740" sldId="308"/>
            <ac:picMk id="14" creationId="{CCCDA813-346E-0146-A82F-395756E55F89}"/>
          </ac:picMkLst>
        </pc:picChg>
        <pc:picChg chg="mod">
          <ac:chgData name="Natalia Andreu" userId="94164bc6-81c5-4a48-be9c-0380d3d0bb59" providerId="ADAL" clId="{16E20D61-847A-419F-A5F6-6F0FBE559D02}" dt="2024-06-28T10:41:07.860" v="1071" actId="1076"/>
          <ac:picMkLst>
            <pc:docMk/>
            <pc:sldMk cId="3175265740" sldId="308"/>
            <ac:picMk id="15" creationId="{804B0FD5-C7B0-083B-2A43-BF3154F163D7}"/>
          </ac:picMkLst>
        </pc:picChg>
        <pc:picChg chg="del mod">
          <ac:chgData name="Natalia Andreu" userId="94164bc6-81c5-4a48-be9c-0380d3d0bb59" providerId="ADAL" clId="{16E20D61-847A-419F-A5F6-6F0FBE559D02}" dt="2024-06-27T14:55:17.265" v="158" actId="478"/>
          <ac:picMkLst>
            <pc:docMk/>
            <pc:sldMk cId="3175265740" sldId="308"/>
            <ac:picMk id="17" creationId="{20738946-1DD1-1741-997A-3F293465B3B6}"/>
          </ac:picMkLst>
        </pc:picChg>
        <pc:picChg chg="del mod">
          <ac:chgData name="Natalia Andreu" userId="94164bc6-81c5-4a48-be9c-0380d3d0bb59" providerId="ADAL" clId="{16E20D61-847A-419F-A5F6-6F0FBE559D02}" dt="2024-06-27T14:53:34.480" v="140" actId="478"/>
          <ac:picMkLst>
            <pc:docMk/>
            <pc:sldMk cId="3175265740" sldId="308"/>
            <ac:picMk id="19" creationId="{1D29D480-6EDA-79ED-159F-E937A45B599C}"/>
          </ac:picMkLst>
        </pc:picChg>
      </pc:sldChg>
      <pc:sldChg chg="addSp delSp modSp mod">
        <pc:chgData name="Natalia Andreu" userId="94164bc6-81c5-4a48-be9c-0380d3d0bb59" providerId="ADAL" clId="{16E20D61-847A-419F-A5F6-6F0FBE559D02}" dt="2024-06-28T10:38:04.995" v="1069" actId="20577"/>
        <pc:sldMkLst>
          <pc:docMk/>
          <pc:sldMk cId="2510174415" sldId="312"/>
        </pc:sldMkLst>
        <pc:spChg chg="mod">
          <ac:chgData name="Natalia Andreu" userId="94164bc6-81c5-4a48-be9c-0380d3d0bb59" providerId="ADAL" clId="{16E20D61-847A-419F-A5F6-6F0FBE559D02}" dt="2024-06-28T09:55:17.058" v="635" actId="14100"/>
          <ac:spMkLst>
            <pc:docMk/>
            <pc:sldMk cId="2510174415" sldId="312"/>
            <ac:spMk id="2" creationId="{00000000-0000-0000-0000-000000000000}"/>
          </ac:spMkLst>
        </pc:spChg>
        <pc:spChg chg="add mod">
          <ac:chgData name="Natalia Andreu" userId="94164bc6-81c5-4a48-be9c-0380d3d0bb59" providerId="ADAL" clId="{16E20D61-847A-419F-A5F6-6F0FBE559D02}" dt="2024-06-27T15:01:57.307" v="574" actId="1076"/>
          <ac:spMkLst>
            <pc:docMk/>
            <pc:sldMk cId="2510174415" sldId="312"/>
            <ac:spMk id="3" creationId="{80550BEC-CC41-4C89-7043-143F0BBF9BF1}"/>
          </ac:spMkLst>
        </pc:spChg>
        <pc:spChg chg="add mod">
          <ac:chgData name="Natalia Andreu" userId="94164bc6-81c5-4a48-be9c-0380d3d0bb59" providerId="ADAL" clId="{16E20D61-847A-419F-A5F6-6F0FBE559D02}" dt="2024-06-27T15:00:15.290" v="558" actId="1076"/>
          <ac:spMkLst>
            <pc:docMk/>
            <pc:sldMk cId="2510174415" sldId="312"/>
            <ac:spMk id="4" creationId="{A18F1575-6505-8AF5-4997-B95C9B8E402E}"/>
          </ac:spMkLst>
        </pc:spChg>
        <pc:spChg chg="add mod">
          <ac:chgData name="Natalia Andreu" userId="94164bc6-81c5-4a48-be9c-0380d3d0bb59" providerId="ADAL" clId="{16E20D61-847A-419F-A5F6-6F0FBE559D02}" dt="2024-06-27T15:02:34.844" v="597" actId="20577"/>
          <ac:spMkLst>
            <pc:docMk/>
            <pc:sldMk cId="2510174415" sldId="312"/>
            <ac:spMk id="6" creationId="{35554FA9-203F-0CDD-B466-5E0F10F0517C}"/>
          </ac:spMkLst>
        </pc:spChg>
        <pc:spChg chg="add mod">
          <ac:chgData name="Natalia Andreu" userId="94164bc6-81c5-4a48-be9c-0380d3d0bb59" providerId="ADAL" clId="{16E20D61-847A-419F-A5F6-6F0FBE559D02}" dt="2024-06-27T15:02:28.795" v="581" actId="1076"/>
          <ac:spMkLst>
            <pc:docMk/>
            <pc:sldMk cId="2510174415" sldId="312"/>
            <ac:spMk id="7" creationId="{B5330618-B381-14DD-E23A-D50A9955F7B3}"/>
          </ac:spMkLst>
        </pc:spChg>
        <pc:spChg chg="mod">
          <ac:chgData name="Natalia Andreu" userId="94164bc6-81c5-4a48-be9c-0380d3d0bb59" providerId="ADAL" clId="{16E20D61-847A-419F-A5F6-6F0FBE559D02}" dt="2024-06-28T10:35:12.482" v="641" actId="1076"/>
          <ac:spMkLst>
            <pc:docMk/>
            <pc:sldMk cId="2510174415" sldId="312"/>
            <ac:spMk id="15" creationId="{9E3B2E8D-C602-5F46-3972-2F97F3F5B399}"/>
          </ac:spMkLst>
        </pc:spChg>
        <pc:spChg chg="del">
          <ac:chgData name="Natalia Andreu" userId="94164bc6-81c5-4a48-be9c-0380d3d0bb59" providerId="ADAL" clId="{16E20D61-847A-419F-A5F6-6F0FBE559D02}" dt="2024-06-27T14:59:08.986" v="514" actId="478"/>
          <ac:spMkLst>
            <pc:docMk/>
            <pc:sldMk cId="2510174415" sldId="312"/>
            <ac:spMk id="17" creationId="{613117A0-BED2-A64F-A4E8-940D298DAD47}"/>
          </ac:spMkLst>
        </pc:spChg>
        <pc:spChg chg="mod">
          <ac:chgData name="Natalia Andreu" userId="94164bc6-81c5-4a48-be9c-0380d3d0bb59" providerId="ADAL" clId="{16E20D61-847A-419F-A5F6-6F0FBE559D02}" dt="2024-06-27T15:00:19.371" v="559" actId="14100"/>
          <ac:spMkLst>
            <pc:docMk/>
            <pc:sldMk cId="2510174415" sldId="312"/>
            <ac:spMk id="19" creationId="{99897EB3-2F46-A970-FBBB-65F76F33BBB7}"/>
          </ac:spMkLst>
        </pc:spChg>
        <pc:spChg chg="mod">
          <ac:chgData name="Natalia Andreu" userId="94164bc6-81c5-4a48-be9c-0380d3d0bb59" providerId="ADAL" clId="{16E20D61-847A-419F-A5F6-6F0FBE559D02}" dt="2024-06-28T10:38:04.995" v="1069" actId="20577"/>
          <ac:spMkLst>
            <pc:docMk/>
            <pc:sldMk cId="2510174415" sldId="312"/>
            <ac:spMk id="20" creationId="{8B283080-CD7A-8804-6737-C297CB1E9A6A}"/>
          </ac:spMkLst>
        </pc:spChg>
        <pc:picChg chg="mod">
          <ac:chgData name="Natalia Andreu" userId="94164bc6-81c5-4a48-be9c-0380d3d0bb59" providerId="ADAL" clId="{16E20D61-847A-419F-A5F6-6F0FBE559D02}" dt="2024-06-28T10:35:13.806" v="642" actId="1076"/>
          <ac:picMkLst>
            <pc:docMk/>
            <pc:sldMk cId="2510174415" sldId="312"/>
            <ac:picMk id="14" creationId="{F7B62D4F-F357-B76B-5043-91F9B458529E}"/>
          </ac:picMkLst>
        </pc:picChg>
        <pc:picChg chg="del">
          <ac:chgData name="Natalia Andreu" userId="94164bc6-81c5-4a48-be9c-0380d3d0bb59" providerId="ADAL" clId="{16E20D61-847A-419F-A5F6-6F0FBE559D02}" dt="2024-06-27T14:59:06.316" v="513" actId="478"/>
          <ac:picMkLst>
            <pc:docMk/>
            <pc:sldMk cId="2510174415" sldId="312"/>
            <ac:picMk id="18" creationId="{8036CF84-FA4A-7BB6-0C63-4A4A1EB68CBE}"/>
          </ac:picMkLst>
        </pc:picChg>
        <pc:picChg chg="del mod">
          <ac:chgData name="Natalia Andreu" userId="94164bc6-81c5-4a48-be9c-0380d3d0bb59" providerId="ADAL" clId="{16E20D61-847A-419F-A5F6-6F0FBE559D02}" dt="2024-06-28T10:35:09.098" v="640" actId="478"/>
          <ac:picMkLst>
            <pc:docMk/>
            <pc:sldMk cId="2510174415" sldId="312"/>
            <ac:picMk id="21" creationId="{0FCFF2EB-9412-05BF-2F7C-CB0C1E9CA7FA}"/>
          </ac:picMkLst>
        </pc:picChg>
        <pc:picChg chg="mod">
          <ac:chgData name="Natalia Andreu" userId="94164bc6-81c5-4a48-be9c-0380d3d0bb59" providerId="ADAL" clId="{16E20D61-847A-419F-A5F6-6F0FBE559D02}" dt="2024-06-27T15:02:46.094" v="600" actId="1076"/>
          <ac:picMkLst>
            <pc:docMk/>
            <pc:sldMk cId="2510174415" sldId="312"/>
            <ac:picMk id="22" creationId="{3DF72C96-03B4-2540-EBCB-43D4BFF86419}"/>
          </ac:picMkLst>
        </pc:picChg>
        <pc:picChg chg="mod">
          <ac:chgData name="Natalia Andreu" userId="94164bc6-81c5-4a48-be9c-0380d3d0bb59" providerId="ADAL" clId="{16E20D61-847A-419F-A5F6-6F0FBE559D02}" dt="2024-06-27T15:02:51.314" v="602" actId="1076"/>
          <ac:picMkLst>
            <pc:docMk/>
            <pc:sldMk cId="2510174415" sldId="312"/>
            <ac:picMk id="25" creationId="{0ACE0DB9-8686-EA51-7C5E-B98D0785EFB9}"/>
          </ac:picMkLst>
        </pc:picChg>
      </pc:sldChg>
    </pc:docChg>
  </pc:docChgLst>
  <pc:docChgLst>
    <pc:chgData name="Natalia Andreu" userId="94164bc6-81c5-4a48-be9c-0380d3d0bb59" providerId="ADAL" clId="{390A60D9-39A3-4373-8B0B-37FC319F63C1}"/>
    <pc:docChg chg="delSection">
      <pc:chgData name="Natalia Andreu" userId="94164bc6-81c5-4a48-be9c-0380d3d0bb59" providerId="ADAL" clId="{390A60D9-39A3-4373-8B0B-37FC319F63C1}" dt="2023-10-12T06:57:46.912" v="4" actId="17851"/>
      <pc:docMkLst>
        <pc:docMk/>
      </pc:docMkLst>
    </pc:docChg>
  </pc:docChgLst>
  <pc:docChgLst>
    <pc:chgData name="Natalia Andreu" userId="S::natalia.andreu@northoxfordshire-academy.org::94164bc6-81c5-4a48-be9c-0380d3d0bb59" providerId="AD" clId="Web-{F6E8A978-692A-FA33-1E9B-7634C920C863}"/>
    <pc:docChg chg="modSld">
      <pc:chgData name="Natalia Andreu" userId="S::natalia.andreu@northoxfordshire-academy.org::94164bc6-81c5-4a48-be9c-0380d3d0bb59" providerId="AD" clId="Web-{F6E8A978-692A-FA33-1E9B-7634C920C863}" dt="2024-11-22T19:02:55.466" v="16" actId="20577"/>
      <pc:docMkLst>
        <pc:docMk/>
      </pc:docMkLst>
      <pc:sldChg chg="modSp">
        <pc:chgData name="Natalia Andreu" userId="S::natalia.andreu@northoxfordshire-academy.org::94164bc6-81c5-4a48-be9c-0380d3d0bb59" providerId="AD" clId="Web-{F6E8A978-692A-FA33-1E9B-7634C920C863}" dt="2024-11-22T19:02:55.466" v="16" actId="20577"/>
        <pc:sldMkLst>
          <pc:docMk/>
          <pc:sldMk cId="2510174415" sldId="312"/>
        </pc:sldMkLst>
        <pc:spChg chg="mod">
          <ac:chgData name="Natalia Andreu" userId="S::natalia.andreu@northoxfordshire-academy.org::94164bc6-81c5-4a48-be9c-0380d3d0bb59" providerId="AD" clId="Web-{F6E8A978-692A-FA33-1E9B-7634C920C863}" dt="2024-11-22T19:02:55.466" v="16" actId="20577"/>
          <ac:spMkLst>
            <pc:docMk/>
            <pc:sldMk cId="2510174415" sldId="312"/>
            <ac:spMk id="3" creationId="{80550BEC-CC41-4C89-7043-143F0BBF9BF1}"/>
          </ac:spMkLst>
        </pc:spChg>
        <pc:spChg chg="mod">
          <ac:chgData name="Natalia Andreu" userId="S::natalia.andreu@northoxfordshire-academy.org::94164bc6-81c5-4a48-be9c-0380d3d0bb59" providerId="AD" clId="Web-{F6E8A978-692A-FA33-1E9B-7634C920C863}" dt="2024-11-22T19:02:13.793" v="13" actId="14100"/>
          <ac:spMkLst>
            <pc:docMk/>
            <pc:sldMk cId="2510174415" sldId="312"/>
            <ac:spMk id="6" creationId="{35554FA9-203F-0CDD-B466-5E0F10F0517C}"/>
          </ac:spMkLst>
        </pc:spChg>
        <pc:spChg chg="mod">
          <ac:chgData name="Natalia Andreu" userId="S::natalia.andreu@northoxfordshire-academy.org::94164bc6-81c5-4a48-be9c-0380d3d0bb59" providerId="AD" clId="Web-{F6E8A978-692A-FA33-1E9B-7634C920C863}" dt="2024-11-22T19:02:48.763" v="14" actId="20577"/>
          <ac:spMkLst>
            <pc:docMk/>
            <pc:sldMk cId="2510174415" sldId="312"/>
            <ac:spMk id="15" creationId="{9E3B2E8D-C602-5F46-3972-2F97F3F5B399}"/>
          </ac:spMkLst>
        </pc:spChg>
      </pc:sldChg>
    </pc:docChg>
  </pc:docChgLst>
  <pc:docChgLst>
    <pc:chgData name="Natalia Andreu" userId="94164bc6-81c5-4a48-be9c-0380d3d0bb59" providerId="ADAL" clId="{C05BB399-1133-4B41-9A2F-A85D517DA7D6}"/>
    <pc:docChg chg="custSel modSld">
      <pc:chgData name="Natalia Andreu" userId="94164bc6-81c5-4a48-be9c-0380d3d0bb59" providerId="ADAL" clId="{C05BB399-1133-4B41-9A2F-A85D517DA7D6}" dt="2024-06-07T18:45:47.763" v="313" actId="1076"/>
      <pc:docMkLst>
        <pc:docMk/>
      </pc:docMkLst>
      <pc:sldChg chg="addSp delSp modSp mod">
        <pc:chgData name="Natalia Andreu" userId="94164bc6-81c5-4a48-be9c-0380d3d0bb59" providerId="ADAL" clId="{C05BB399-1133-4B41-9A2F-A85D517DA7D6}" dt="2024-06-07T18:45:47.763" v="313" actId="1076"/>
        <pc:sldMkLst>
          <pc:docMk/>
          <pc:sldMk cId="3175265740" sldId="308"/>
        </pc:sldMkLst>
        <pc:spChg chg="mod">
          <ac:chgData name="Natalia Andreu" userId="94164bc6-81c5-4a48-be9c-0380d3d0bb59" providerId="ADAL" clId="{C05BB399-1133-4B41-9A2F-A85D517DA7D6}" dt="2024-06-07T18:45:47.763" v="313" actId="1076"/>
          <ac:spMkLst>
            <pc:docMk/>
            <pc:sldMk cId="3175265740" sldId="308"/>
            <ac:spMk id="2" creationId="{00000000-0000-0000-0000-000000000000}"/>
          </ac:spMkLst>
        </pc:spChg>
        <pc:spChg chg="del mod">
          <ac:chgData name="Natalia Andreu" userId="94164bc6-81c5-4a48-be9c-0380d3d0bb59" providerId="ADAL" clId="{C05BB399-1133-4B41-9A2F-A85D517DA7D6}" dt="2024-06-07T18:26:50.061" v="19" actId="478"/>
          <ac:spMkLst>
            <pc:docMk/>
            <pc:sldMk cId="3175265740" sldId="308"/>
            <ac:spMk id="3" creationId="{00000000-0000-0000-0000-000000000000}"/>
          </ac:spMkLst>
        </pc:spChg>
        <pc:spChg chg="del">
          <ac:chgData name="Natalia Andreu" userId="94164bc6-81c5-4a48-be9c-0380d3d0bb59" providerId="ADAL" clId="{C05BB399-1133-4B41-9A2F-A85D517DA7D6}" dt="2024-06-07T18:25:52.091" v="2" actId="478"/>
          <ac:spMkLst>
            <pc:docMk/>
            <pc:sldMk cId="3175265740" sldId="308"/>
            <ac:spMk id="4" creationId="{F7BE094B-475E-4645-8CC9-4A68851B9935}"/>
          </ac:spMkLst>
        </pc:spChg>
        <pc:spChg chg="del">
          <ac:chgData name="Natalia Andreu" userId="94164bc6-81c5-4a48-be9c-0380d3d0bb59" providerId="ADAL" clId="{C05BB399-1133-4B41-9A2F-A85D517DA7D6}" dt="2024-06-07T18:25:58.514" v="4" actId="478"/>
          <ac:spMkLst>
            <pc:docMk/>
            <pc:sldMk cId="3175265740" sldId="308"/>
            <ac:spMk id="5" creationId="{00000000-0000-0000-0000-000000000000}"/>
          </ac:spMkLst>
        </pc:spChg>
        <pc:spChg chg="mod">
          <ac:chgData name="Natalia Andreu" userId="94164bc6-81c5-4a48-be9c-0380d3d0bb59" providerId="ADAL" clId="{C05BB399-1133-4B41-9A2F-A85D517DA7D6}" dt="2024-06-07T18:36:38.930" v="177" actId="1076"/>
          <ac:spMkLst>
            <pc:docMk/>
            <pc:sldMk cId="3175265740" sldId="308"/>
            <ac:spMk id="7" creationId="{2A3C3EC6-7867-15F1-A9BB-4BD89E14098C}"/>
          </ac:spMkLst>
        </pc:spChg>
        <pc:spChg chg="del">
          <ac:chgData name="Natalia Andreu" userId="94164bc6-81c5-4a48-be9c-0380d3d0bb59" providerId="ADAL" clId="{C05BB399-1133-4B41-9A2F-A85D517DA7D6}" dt="2024-06-07T18:25:47.941" v="0" actId="478"/>
          <ac:spMkLst>
            <pc:docMk/>
            <pc:sldMk cId="3175265740" sldId="308"/>
            <ac:spMk id="8" creationId="{00000000-0000-0000-0000-000000000000}"/>
          </ac:spMkLst>
        </pc:spChg>
        <pc:spChg chg="mod">
          <ac:chgData name="Natalia Andreu" userId="94164bc6-81c5-4a48-be9c-0380d3d0bb59" providerId="ADAL" clId="{C05BB399-1133-4B41-9A2F-A85D517DA7D6}" dt="2024-06-07T18:34:09.088" v="150" actId="14100"/>
          <ac:spMkLst>
            <pc:docMk/>
            <pc:sldMk cId="3175265740" sldId="308"/>
            <ac:spMk id="11" creationId="{00000000-0000-0000-0000-000000000000}"/>
          </ac:spMkLst>
        </pc:spChg>
        <pc:spChg chg="mod">
          <ac:chgData name="Natalia Andreu" userId="94164bc6-81c5-4a48-be9c-0380d3d0bb59" providerId="ADAL" clId="{C05BB399-1133-4B41-9A2F-A85D517DA7D6}" dt="2024-06-07T18:36:35.049" v="175" actId="1076"/>
          <ac:spMkLst>
            <pc:docMk/>
            <pc:sldMk cId="3175265740" sldId="308"/>
            <ac:spMk id="12" creationId="{00000000-0000-0000-0000-000000000000}"/>
          </ac:spMkLst>
        </pc:spChg>
        <pc:spChg chg="mod">
          <ac:chgData name="Natalia Andreu" userId="94164bc6-81c5-4a48-be9c-0380d3d0bb59" providerId="ADAL" clId="{C05BB399-1133-4B41-9A2F-A85D517DA7D6}" dt="2024-06-07T18:42:14.760" v="255" actId="1076"/>
          <ac:spMkLst>
            <pc:docMk/>
            <pc:sldMk cId="3175265740" sldId="308"/>
            <ac:spMk id="13" creationId="{B703FF12-2ACF-CCD2-5AAA-F328FC61368C}"/>
          </ac:spMkLst>
        </pc:spChg>
        <pc:spChg chg="add del mod">
          <ac:chgData name="Natalia Andreu" userId="94164bc6-81c5-4a48-be9c-0380d3d0bb59" providerId="ADAL" clId="{C05BB399-1133-4B41-9A2F-A85D517DA7D6}" dt="2024-06-07T18:26:55.407" v="20" actId="478"/>
          <ac:spMkLst>
            <pc:docMk/>
            <pc:sldMk cId="3175265740" sldId="308"/>
            <ac:spMk id="18" creationId="{5CF12366-CCDB-58B8-6B61-F7032A41BE0B}"/>
          </ac:spMkLst>
        </pc:spChg>
        <pc:spChg chg="mod">
          <ac:chgData name="Natalia Andreu" userId="94164bc6-81c5-4a48-be9c-0380d3d0bb59" providerId="ADAL" clId="{C05BB399-1133-4B41-9A2F-A85D517DA7D6}" dt="2024-06-07T18:36:30.200" v="173" actId="14100"/>
          <ac:spMkLst>
            <pc:docMk/>
            <pc:sldMk cId="3175265740" sldId="308"/>
            <ac:spMk id="20" creationId="{00000000-0000-0000-0000-000000000000}"/>
          </ac:spMkLst>
        </pc:spChg>
        <pc:spChg chg="add mod">
          <ac:chgData name="Natalia Andreu" userId="94164bc6-81c5-4a48-be9c-0380d3d0bb59" providerId="ADAL" clId="{C05BB399-1133-4B41-9A2F-A85D517DA7D6}" dt="2024-06-07T18:43:52.665" v="304" actId="1076"/>
          <ac:spMkLst>
            <pc:docMk/>
            <pc:sldMk cId="3175265740" sldId="308"/>
            <ac:spMk id="21" creationId="{B4AE47AD-4BE7-F581-6A1D-AA4E5C55189B}"/>
          </ac:spMkLst>
        </pc:spChg>
        <pc:spChg chg="del">
          <ac:chgData name="Natalia Andreu" userId="94164bc6-81c5-4a48-be9c-0380d3d0bb59" providerId="ADAL" clId="{C05BB399-1133-4B41-9A2F-A85D517DA7D6}" dt="2024-06-07T18:25:57.441" v="3" actId="478"/>
          <ac:spMkLst>
            <pc:docMk/>
            <pc:sldMk cId="3175265740" sldId="308"/>
            <ac:spMk id="78" creationId="{00000000-0000-0000-0000-000000000000}"/>
          </ac:spMkLst>
        </pc:spChg>
        <pc:graphicFrameChg chg="mod modGraphic">
          <ac:chgData name="Natalia Andreu" userId="94164bc6-81c5-4a48-be9c-0380d3d0bb59" providerId="ADAL" clId="{C05BB399-1133-4B41-9A2F-A85D517DA7D6}" dt="2024-06-07T18:43:58.816" v="306" actId="14100"/>
          <ac:graphicFrameMkLst>
            <pc:docMk/>
            <pc:sldMk cId="3175265740" sldId="308"/>
            <ac:graphicFrameMk id="10" creationId="{00000000-0000-0000-0000-000000000000}"/>
          </ac:graphicFrameMkLst>
        </pc:graphicFrameChg>
        <pc:graphicFrameChg chg="add mod modGraphic">
          <ac:chgData name="Natalia Andreu" userId="94164bc6-81c5-4a48-be9c-0380d3d0bb59" providerId="ADAL" clId="{C05BB399-1133-4B41-9A2F-A85D517DA7D6}" dt="2024-06-07T18:43:25.055" v="296" actId="1076"/>
          <ac:graphicFrameMkLst>
            <pc:docMk/>
            <pc:sldMk cId="3175265740" sldId="308"/>
            <ac:graphicFrameMk id="22" creationId="{2E60068A-87E6-44A5-85A4-DFA4EB8DC631}"/>
          </ac:graphicFrameMkLst>
        </pc:graphicFrameChg>
        <pc:graphicFrameChg chg="add mod modGraphic">
          <ac:chgData name="Natalia Andreu" userId="94164bc6-81c5-4a48-be9c-0380d3d0bb59" providerId="ADAL" clId="{C05BB399-1133-4B41-9A2F-A85D517DA7D6}" dt="2024-06-07T18:43:20.030" v="295" actId="1076"/>
          <ac:graphicFrameMkLst>
            <pc:docMk/>
            <pc:sldMk cId="3175265740" sldId="308"/>
            <ac:graphicFrameMk id="23" creationId="{251C120D-6DE3-3A64-991E-C6477447ED4A}"/>
          </ac:graphicFrameMkLst>
        </pc:graphicFrameChg>
        <pc:picChg chg="del">
          <ac:chgData name="Natalia Andreu" userId="94164bc6-81c5-4a48-be9c-0380d3d0bb59" providerId="ADAL" clId="{C05BB399-1133-4B41-9A2F-A85D517DA7D6}" dt="2024-06-07T18:26:00.285" v="5" actId="478"/>
          <ac:picMkLst>
            <pc:docMk/>
            <pc:sldMk cId="3175265740" sldId="308"/>
            <ac:picMk id="6" creationId="{00000000-0000-0000-0000-000000000000}"/>
          </ac:picMkLst>
        </pc:picChg>
        <pc:picChg chg="mod">
          <ac:chgData name="Natalia Andreu" userId="94164bc6-81c5-4a48-be9c-0380d3d0bb59" providerId="ADAL" clId="{C05BB399-1133-4B41-9A2F-A85D517DA7D6}" dt="2024-06-07T18:34:10.508" v="151" actId="1076"/>
          <ac:picMkLst>
            <pc:docMk/>
            <pc:sldMk cId="3175265740" sldId="308"/>
            <ac:picMk id="14" creationId="{CCCDA813-346E-0146-A82F-395756E55F89}"/>
          </ac:picMkLst>
        </pc:picChg>
        <pc:picChg chg="mod">
          <ac:chgData name="Natalia Andreu" userId="94164bc6-81c5-4a48-be9c-0380d3d0bb59" providerId="ADAL" clId="{C05BB399-1133-4B41-9A2F-A85D517DA7D6}" dt="2024-06-07T18:44:15.188" v="311" actId="1076"/>
          <ac:picMkLst>
            <pc:docMk/>
            <pc:sldMk cId="3175265740" sldId="308"/>
            <ac:picMk id="15" creationId="{804B0FD5-C7B0-083B-2A43-BF3154F163D7}"/>
          </ac:picMkLst>
        </pc:picChg>
        <pc:picChg chg="mod">
          <ac:chgData name="Natalia Andreu" userId="94164bc6-81c5-4a48-be9c-0380d3d0bb59" providerId="ADAL" clId="{C05BB399-1133-4B41-9A2F-A85D517DA7D6}" dt="2024-06-07T18:36:36.512" v="176" actId="1076"/>
          <ac:picMkLst>
            <pc:docMk/>
            <pc:sldMk cId="3175265740" sldId="308"/>
            <ac:picMk id="17" creationId="{20738946-1DD1-1741-997A-3F293465B3B6}"/>
          </ac:picMkLst>
        </pc:picChg>
        <pc:picChg chg="add mod modCrop">
          <ac:chgData name="Natalia Andreu" userId="94164bc6-81c5-4a48-be9c-0380d3d0bb59" providerId="ADAL" clId="{C05BB399-1133-4B41-9A2F-A85D517DA7D6}" dt="2024-06-07T18:44:09.898" v="310" actId="1076"/>
          <ac:picMkLst>
            <pc:docMk/>
            <pc:sldMk cId="3175265740" sldId="308"/>
            <ac:picMk id="19" creationId="{1D29D480-6EDA-79ED-159F-E937A45B599C}"/>
          </ac:picMkLst>
        </pc:picChg>
        <pc:picChg chg="del">
          <ac:chgData name="Natalia Andreu" userId="94164bc6-81c5-4a48-be9c-0380d3d0bb59" providerId="ADAL" clId="{C05BB399-1133-4B41-9A2F-A85D517DA7D6}" dt="2024-06-07T18:25:49.301" v="1" actId="478"/>
          <ac:picMkLst>
            <pc:docMk/>
            <pc:sldMk cId="3175265740" sldId="308"/>
            <ac:picMk id="52" creationId="{00000000-0000-0000-0000-000000000000}"/>
          </ac:picMkLst>
        </pc:picChg>
        <pc:picChg chg="del mod">
          <ac:chgData name="Natalia Andreu" userId="94164bc6-81c5-4a48-be9c-0380d3d0bb59" providerId="ADAL" clId="{C05BB399-1133-4B41-9A2F-A85D517DA7D6}" dt="2024-06-07T18:33:57.360" v="147" actId="478"/>
          <ac:picMkLst>
            <pc:docMk/>
            <pc:sldMk cId="3175265740" sldId="308"/>
            <ac:picMk id="57" creationId="{00000000-0000-0000-0000-000000000000}"/>
          </ac:picMkLst>
        </pc:picChg>
        <pc:picChg chg="del mod">
          <ac:chgData name="Natalia Andreu" userId="94164bc6-81c5-4a48-be9c-0380d3d0bb59" providerId="ADAL" clId="{C05BB399-1133-4B41-9A2F-A85D517DA7D6}" dt="2024-06-07T18:33:56.009" v="146" actId="478"/>
          <ac:picMkLst>
            <pc:docMk/>
            <pc:sldMk cId="3175265740" sldId="308"/>
            <ac:picMk id="58" creationId="{00000000-0000-0000-0000-000000000000}"/>
          </ac:picMkLst>
        </pc:picChg>
      </pc:sldChg>
      <pc:sldChg chg="addSp delSp modSp mod">
        <pc:chgData name="Natalia Andreu" userId="94164bc6-81c5-4a48-be9c-0380d3d0bb59" providerId="ADAL" clId="{C05BB399-1133-4B41-9A2F-A85D517DA7D6}" dt="2024-06-07T18:41:46.168" v="252" actId="1076"/>
        <pc:sldMkLst>
          <pc:docMk/>
          <pc:sldMk cId="2510174415" sldId="312"/>
        </pc:sldMkLst>
        <pc:spChg chg="mod">
          <ac:chgData name="Natalia Andreu" userId="94164bc6-81c5-4a48-be9c-0380d3d0bb59" providerId="ADAL" clId="{C05BB399-1133-4B41-9A2F-A85D517DA7D6}" dt="2024-06-07T18:37:00.909" v="184" actId="122"/>
          <ac:spMkLst>
            <pc:docMk/>
            <pc:sldMk cId="2510174415" sldId="312"/>
            <ac:spMk id="2" creationId="{00000000-0000-0000-0000-000000000000}"/>
          </ac:spMkLst>
        </pc:spChg>
        <pc:spChg chg="del mod">
          <ac:chgData name="Natalia Andreu" userId="94164bc6-81c5-4a48-be9c-0380d3d0bb59" providerId="ADAL" clId="{C05BB399-1133-4B41-9A2F-A85D517DA7D6}" dt="2024-06-07T18:36:55.216" v="182" actId="478"/>
          <ac:spMkLst>
            <pc:docMk/>
            <pc:sldMk cId="2510174415" sldId="312"/>
            <ac:spMk id="3" creationId="{00000000-0000-0000-0000-000000000000}"/>
          </ac:spMkLst>
        </pc:spChg>
        <pc:spChg chg="add mod">
          <ac:chgData name="Natalia Andreu" userId="94164bc6-81c5-4a48-be9c-0380d3d0bb59" providerId="ADAL" clId="{C05BB399-1133-4B41-9A2F-A85D517DA7D6}" dt="2024-06-07T18:39:13.139" v="226" actId="1076"/>
          <ac:spMkLst>
            <pc:docMk/>
            <pc:sldMk cId="2510174415" sldId="312"/>
            <ac:spMk id="15" creationId="{9E3B2E8D-C602-5F46-3972-2F97F3F5B399}"/>
          </ac:spMkLst>
        </pc:spChg>
        <pc:spChg chg="del">
          <ac:chgData name="Natalia Andreu" userId="94164bc6-81c5-4a48-be9c-0380d3d0bb59" providerId="ADAL" clId="{C05BB399-1133-4B41-9A2F-A85D517DA7D6}" dt="2024-06-07T18:37:21.099" v="196" actId="478"/>
          <ac:spMkLst>
            <pc:docMk/>
            <pc:sldMk cId="2510174415" sldId="312"/>
            <ac:spMk id="16" creationId="{191DBEEA-E832-B187-869E-BF625898AC4E}"/>
          </ac:spMkLst>
        </pc:spChg>
        <pc:spChg chg="add mod">
          <ac:chgData name="Natalia Andreu" userId="94164bc6-81c5-4a48-be9c-0380d3d0bb59" providerId="ADAL" clId="{C05BB399-1133-4B41-9A2F-A85D517DA7D6}" dt="2024-06-07T18:41:30.694" v="248" actId="1076"/>
          <ac:spMkLst>
            <pc:docMk/>
            <pc:sldMk cId="2510174415" sldId="312"/>
            <ac:spMk id="17" creationId="{613117A0-BED2-A64F-A4E8-940D298DAD47}"/>
          </ac:spMkLst>
        </pc:spChg>
        <pc:spChg chg="add mod">
          <ac:chgData name="Natalia Andreu" userId="94164bc6-81c5-4a48-be9c-0380d3d0bb59" providerId="ADAL" clId="{C05BB399-1133-4B41-9A2F-A85D517DA7D6}" dt="2024-06-07T18:41:34.010" v="249" actId="14100"/>
          <ac:spMkLst>
            <pc:docMk/>
            <pc:sldMk cId="2510174415" sldId="312"/>
            <ac:spMk id="19" creationId="{99897EB3-2F46-A970-FBBB-65F76F33BBB7}"/>
          </ac:spMkLst>
        </pc:spChg>
        <pc:spChg chg="add mod">
          <ac:chgData name="Natalia Andreu" userId="94164bc6-81c5-4a48-be9c-0380d3d0bb59" providerId="ADAL" clId="{C05BB399-1133-4B41-9A2F-A85D517DA7D6}" dt="2024-06-07T18:40:39.509" v="238" actId="1076"/>
          <ac:spMkLst>
            <pc:docMk/>
            <pc:sldMk cId="2510174415" sldId="312"/>
            <ac:spMk id="20" creationId="{8B283080-CD7A-8804-6737-C297CB1E9A6A}"/>
          </ac:spMkLst>
        </pc:spChg>
        <pc:spChg chg="del">
          <ac:chgData name="Natalia Andreu" userId="94164bc6-81c5-4a48-be9c-0380d3d0bb59" providerId="ADAL" clId="{C05BB399-1133-4B41-9A2F-A85D517DA7D6}" dt="2024-06-07T18:37:17.757" v="194" actId="478"/>
          <ac:spMkLst>
            <pc:docMk/>
            <pc:sldMk cId="2510174415" sldId="312"/>
            <ac:spMk id="23" creationId="{675E2B5C-56FB-289A-C390-338E52F3F023}"/>
          </ac:spMkLst>
        </pc:spChg>
        <pc:spChg chg="del">
          <ac:chgData name="Natalia Andreu" userId="94164bc6-81c5-4a48-be9c-0380d3d0bb59" providerId="ADAL" clId="{C05BB399-1133-4B41-9A2F-A85D517DA7D6}" dt="2024-06-07T18:37:15.880" v="193" actId="478"/>
          <ac:spMkLst>
            <pc:docMk/>
            <pc:sldMk cId="2510174415" sldId="312"/>
            <ac:spMk id="26" creationId="{65397C53-802C-BD46-E492-4F44765B88C2}"/>
          </ac:spMkLst>
        </pc:spChg>
        <pc:spChg chg="del">
          <ac:chgData name="Natalia Andreu" userId="94164bc6-81c5-4a48-be9c-0380d3d0bb59" providerId="ADAL" clId="{C05BB399-1133-4B41-9A2F-A85D517DA7D6}" dt="2024-06-07T18:37:13.611" v="192" actId="478"/>
          <ac:spMkLst>
            <pc:docMk/>
            <pc:sldMk cId="2510174415" sldId="312"/>
            <ac:spMk id="28" creationId="{D5F62AC4-0AAF-88EC-637C-3726B7B4A25E}"/>
          </ac:spMkLst>
        </pc:spChg>
        <pc:graphicFrameChg chg="add del mod">
          <ac:chgData name="Natalia Andreu" userId="94164bc6-81c5-4a48-be9c-0380d3d0bb59" providerId="ADAL" clId="{C05BB399-1133-4B41-9A2F-A85D517DA7D6}" dt="2024-06-07T18:37:32.950" v="198" actId="478"/>
          <ac:graphicFrameMkLst>
            <pc:docMk/>
            <pc:sldMk cId="2510174415" sldId="312"/>
            <ac:graphicFrameMk id="10" creationId="{E79D0803-8EFA-5E89-9A34-1BAC33E03A86}"/>
          </ac:graphicFrameMkLst>
        </pc:graphicFrameChg>
        <pc:graphicFrameChg chg="add del mod">
          <ac:chgData name="Natalia Andreu" userId="94164bc6-81c5-4a48-be9c-0380d3d0bb59" providerId="ADAL" clId="{C05BB399-1133-4B41-9A2F-A85D517DA7D6}" dt="2024-06-07T18:37:32.950" v="198" actId="478"/>
          <ac:graphicFrameMkLst>
            <pc:docMk/>
            <pc:sldMk cId="2510174415" sldId="312"/>
            <ac:graphicFrameMk id="12" creationId="{1853753F-F6D9-8D9B-2D09-A15F7589F2E4}"/>
          </ac:graphicFrameMkLst>
        </pc:graphicFrameChg>
        <pc:graphicFrameChg chg="del">
          <ac:chgData name="Natalia Andreu" userId="94164bc6-81c5-4a48-be9c-0380d3d0bb59" providerId="ADAL" clId="{C05BB399-1133-4B41-9A2F-A85D517DA7D6}" dt="2024-06-07T18:37:04.910" v="186" actId="478"/>
          <ac:graphicFrameMkLst>
            <pc:docMk/>
            <pc:sldMk cId="2510174415" sldId="312"/>
            <ac:graphicFrameMk id="31" creationId="{1AB3D61C-6E16-3E03-058B-EF91C0A8B94E}"/>
          </ac:graphicFrameMkLst>
        </pc:graphicFrameChg>
        <pc:graphicFrameChg chg="del">
          <ac:chgData name="Natalia Andreu" userId="94164bc6-81c5-4a48-be9c-0380d3d0bb59" providerId="ADAL" clId="{C05BB399-1133-4B41-9A2F-A85D517DA7D6}" dt="2024-06-07T18:37:06.800" v="187" actId="478"/>
          <ac:graphicFrameMkLst>
            <pc:docMk/>
            <pc:sldMk cId="2510174415" sldId="312"/>
            <ac:graphicFrameMk id="35" creationId="{A39E5C41-A0EA-83B3-F858-B9C92F077ACC}"/>
          </ac:graphicFrameMkLst>
        </pc:graphicFrameChg>
        <pc:picChg chg="del">
          <ac:chgData name="Natalia Andreu" userId="94164bc6-81c5-4a48-be9c-0380d3d0bb59" providerId="ADAL" clId="{C05BB399-1133-4B41-9A2F-A85D517DA7D6}" dt="2024-06-07T18:37:08.301" v="188" actId="478"/>
          <ac:picMkLst>
            <pc:docMk/>
            <pc:sldMk cId="2510174415" sldId="312"/>
            <ac:picMk id="4" creationId="{F7699263-564B-05E3-9B4F-5212A5E06F85}"/>
          </ac:picMkLst>
        </pc:picChg>
        <pc:picChg chg="del">
          <ac:chgData name="Natalia Andreu" userId="94164bc6-81c5-4a48-be9c-0380d3d0bb59" providerId="ADAL" clId="{C05BB399-1133-4B41-9A2F-A85D517DA7D6}" dt="2024-06-07T18:37:09.388" v="189" actId="478"/>
          <ac:picMkLst>
            <pc:docMk/>
            <pc:sldMk cId="2510174415" sldId="312"/>
            <ac:picMk id="5" creationId="{F8197A9E-06A6-BDFE-2EF2-7FCE4AC9A096}"/>
          </ac:picMkLst>
        </pc:picChg>
        <pc:picChg chg="del">
          <ac:chgData name="Natalia Andreu" userId="94164bc6-81c5-4a48-be9c-0380d3d0bb59" providerId="ADAL" clId="{C05BB399-1133-4B41-9A2F-A85D517DA7D6}" dt="2024-06-07T18:37:10.476" v="190" actId="478"/>
          <ac:picMkLst>
            <pc:docMk/>
            <pc:sldMk cId="2510174415" sldId="312"/>
            <ac:picMk id="6" creationId="{A3B3F763-B9B7-2F11-2686-D9360ABA70EE}"/>
          </ac:picMkLst>
        </pc:picChg>
        <pc:picChg chg="del">
          <ac:chgData name="Natalia Andreu" userId="94164bc6-81c5-4a48-be9c-0380d3d0bb59" providerId="ADAL" clId="{C05BB399-1133-4B41-9A2F-A85D517DA7D6}" dt="2024-06-07T18:37:18.842" v="195" actId="478"/>
          <ac:picMkLst>
            <pc:docMk/>
            <pc:sldMk cId="2510174415" sldId="312"/>
            <ac:picMk id="7" creationId="{5F6A9A87-144A-FB62-F394-DBE3C01A815B}"/>
          </ac:picMkLst>
        </pc:picChg>
        <pc:picChg chg="del">
          <ac:chgData name="Natalia Andreu" userId="94164bc6-81c5-4a48-be9c-0380d3d0bb59" providerId="ADAL" clId="{C05BB399-1133-4B41-9A2F-A85D517DA7D6}" dt="2024-06-07T18:37:11.541" v="191" actId="478"/>
          <ac:picMkLst>
            <pc:docMk/>
            <pc:sldMk cId="2510174415" sldId="312"/>
            <ac:picMk id="8" creationId="{20976E2E-30D7-058C-FE59-D26E7F014873}"/>
          </ac:picMkLst>
        </pc:picChg>
        <pc:picChg chg="del">
          <ac:chgData name="Natalia Andreu" userId="94164bc6-81c5-4a48-be9c-0380d3d0bb59" providerId="ADAL" clId="{C05BB399-1133-4B41-9A2F-A85D517DA7D6}" dt="2024-06-07T18:26:21.877" v="6" actId="478"/>
          <ac:picMkLst>
            <pc:docMk/>
            <pc:sldMk cId="2510174415" sldId="312"/>
            <ac:picMk id="13" creationId="{A056657C-E918-C7A8-D210-6902E7451BDE}"/>
          </ac:picMkLst>
        </pc:picChg>
        <pc:picChg chg="add mod">
          <ac:chgData name="Natalia Andreu" userId="94164bc6-81c5-4a48-be9c-0380d3d0bb59" providerId="ADAL" clId="{C05BB399-1133-4B41-9A2F-A85D517DA7D6}" dt="2024-06-07T18:39:24.971" v="227" actId="1076"/>
          <ac:picMkLst>
            <pc:docMk/>
            <pc:sldMk cId="2510174415" sldId="312"/>
            <ac:picMk id="14" creationId="{F7B62D4F-F357-B76B-5043-91F9B458529E}"/>
          </ac:picMkLst>
        </pc:picChg>
        <pc:picChg chg="add mod">
          <ac:chgData name="Natalia Andreu" userId="94164bc6-81c5-4a48-be9c-0380d3d0bb59" providerId="ADAL" clId="{C05BB399-1133-4B41-9A2F-A85D517DA7D6}" dt="2024-06-07T18:39:33.500" v="231" actId="1076"/>
          <ac:picMkLst>
            <pc:docMk/>
            <pc:sldMk cId="2510174415" sldId="312"/>
            <ac:picMk id="18" creationId="{8036CF84-FA4A-7BB6-0C63-4A4A1EB68CBE}"/>
          </ac:picMkLst>
        </pc:picChg>
        <pc:picChg chg="add mod">
          <ac:chgData name="Natalia Andreu" userId="94164bc6-81c5-4a48-be9c-0380d3d0bb59" providerId="ADAL" clId="{C05BB399-1133-4B41-9A2F-A85D517DA7D6}" dt="2024-06-07T18:41:46.168" v="252" actId="1076"/>
          <ac:picMkLst>
            <pc:docMk/>
            <pc:sldMk cId="2510174415" sldId="312"/>
            <ac:picMk id="21" creationId="{0FCFF2EB-9412-05BF-2F7C-CB0C1E9CA7FA}"/>
          </ac:picMkLst>
        </pc:picChg>
        <pc:picChg chg="add mod">
          <ac:chgData name="Natalia Andreu" userId="94164bc6-81c5-4a48-be9c-0380d3d0bb59" providerId="ADAL" clId="{C05BB399-1133-4B41-9A2F-A85D517DA7D6}" dt="2024-06-07T18:41:19.767" v="244" actId="1076"/>
          <ac:picMkLst>
            <pc:docMk/>
            <pc:sldMk cId="2510174415" sldId="312"/>
            <ac:picMk id="22" creationId="{3DF72C96-03B4-2540-EBCB-43D4BFF86419}"/>
          </ac:picMkLst>
        </pc:picChg>
        <pc:picChg chg="del">
          <ac:chgData name="Natalia Andreu" userId="94164bc6-81c5-4a48-be9c-0380d3d0bb59" providerId="ADAL" clId="{C05BB399-1133-4B41-9A2F-A85D517DA7D6}" dt="2024-06-07T18:37:02.682" v="185" actId="478"/>
          <ac:picMkLst>
            <pc:docMk/>
            <pc:sldMk cId="2510174415" sldId="312"/>
            <ac:picMk id="24" creationId="{6FFA79B1-70BA-3C16-934E-932C43396072}"/>
          </ac:picMkLst>
        </pc:picChg>
        <pc:picChg chg="add mod">
          <ac:chgData name="Natalia Andreu" userId="94164bc6-81c5-4a48-be9c-0380d3d0bb59" providerId="ADAL" clId="{C05BB399-1133-4B41-9A2F-A85D517DA7D6}" dt="2024-06-07T18:41:19.767" v="244" actId="1076"/>
          <ac:picMkLst>
            <pc:docMk/>
            <pc:sldMk cId="2510174415" sldId="312"/>
            <ac:picMk id="25" creationId="{0ACE0DB9-8686-EA51-7C5E-B98D0785EFB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55A46-2B5F-49D7-9A8E-F421431B4607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FED29-E301-4345-967B-7F3641971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494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 hasCustomPrompt="1"/>
          </p:nvPr>
        </p:nvSpPr>
        <p:spPr>
          <a:xfrm>
            <a:off x="-1" y="0"/>
            <a:ext cx="11649205" cy="626301"/>
          </a:xfrm>
          <a:prstGeom prst="rect">
            <a:avLst/>
          </a:prstGeom>
          <a:noFill/>
        </p:spPr>
        <p:txBody>
          <a:bodyPr/>
          <a:lstStyle>
            <a:lvl1pPr>
              <a:defRPr sz="3600" b="1" spc="600">
                <a:solidFill>
                  <a:srgbClr val="F2C75C"/>
                </a:solidFill>
                <a:latin typeface="+mj-lt"/>
              </a:defRPr>
            </a:lvl1pPr>
          </a:lstStyle>
          <a:p>
            <a:r>
              <a:rPr lang="en-US"/>
              <a:t>CLICK TO EDIT NAME OF THE DEPT</a:t>
            </a:r>
            <a:endParaRPr lang="fr-FR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565752" y="626301"/>
            <a:ext cx="10083451" cy="551146"/>
          </a:xfrm>
          <a:prstGeom prst="rect">
            <a:avLst/>
          </a:prstGeom>
          <a:noFill/>
        </p:spPr>
        <p:txBody>
          <a:bodyPr anchor="b"/>
          <a:lstStyle>
            <a:lvl1pPr marL="0" indent="0">
              <a:buNone/>
              <a:defRPr sz="3200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Title Of Unit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919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"/>
                <a:lumOff val="96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801600" cy="1207994"/>
          </a:xfrm>
          <a:prstGeom prst="rect">
            <a:avLst/>
          </a:prstGeom>
          <a:solidFill>
            <a:srgbClr val="152F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0"/>
            <a:ext cx="838200" cy="120799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 rot="16200000">
            <a:off x="-4027327" y="5235322"/>
            <a:ext cx="8393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pc="2300">
                <a:solidFill>
                  <a:srgbClr val="F2C7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ORGANISER</a:t>
            </a:r>
            <a:endParaRPr lang="fr-FR" sz="1600" b="1" spc="2300">
              <a:solidFill>
                <a:srgbClr val="F2C7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30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0577" y="-25656"/>
            <a:ext cx="9089300" cy="578327"/>
          </a:xfrm>
          <a:solidFill>
            <a:srgbClr val="152F4D"/>
          </a:solidFill>
        </p:spPr>
        <p:txBody>
          <a:bodyPr/>
          <a:lstStyle/>
          <a:p>
            <a:pPr algn="ctr"/>
            <a:r>
              <a:rPr lang="en-GB" dirty="0"/>
              <a:t>Y7 Food Technology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719" y="1308318"/>
            <a:ext cx="9138145" cy="2092881"/>
          </a:xfrm>
          <a:prstGeom prst="rect">
            <a:avLst/>
          </a:prstGeom>
        </p:spPr>
        <p:txBody>
          <a:bodyPr wrap="square" lIns="91440" tIns="45720" rIns="91440" bIns="45720" rtlCol="0" anchor="b">
            <a:spAutoFit/>
          </a:bodyPr>
          <a:lstStyle/>
          <a:p>
            <a:r>
              <a:rPr lang="en-GB" sz="2000" b="1" u="sng" dirty="0">
                <a:latin typeface="Arial"/>
                <a:cs typeface="Arial"/>
              </a:rPr>
              <a:t>Lesson 1.  Equipment and cooking safety</a:t>
            </a:r>
          </a:p>
          <a:p>
            <a:r>
              <a:rPr lang="en-GB" sz="2000" b="1" dirty="0">
                <a:latin typeface="Arial"/>
                <a:cs typeface="Arial"/>
              </a:rPr>
              <a:t>Knife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/>
                <a:cs typeface="Arial"/>
              </a:rPr>
              <a:t>Carry sharp knives by your side, blade downwards pointing towards the floor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/>
                <a:cs typeface="Arial"/>
              </a:rPr>
              <a:t>Use the appropriate size knife for the food to be cut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/>
                <a:cs typeface="Arial"/>
              </a:rPr>
              <a:t>Use the bridge and claw method when cutting 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/>
                <a:cs typeface="Arial"/>
              </a:rPr>
              <a:t>Never place knives in washing up water where they can’t be seen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/>
                <a:cs typeface="Arial"/>
              </a:rPr>
              <a:t>Wash carefully with the sharp edge of the blade facing away from you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25364" y="1099234"/>
            <a:ext cx="11873588" cy="2653761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8765"/>
              </p:ext>
            </p:extLst>
          </p:nvPr>
        </p:nvGraphicFramePr>
        <p:xfrm>
          <a:off x="866268" y="5054158"/>
          <a:ext cx="6597382" cy="2756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295">
                  <a:extLst>
                    <a:ext uri="{9D8B030D-6E8A-4147-A177-3AD203B41FA5}">
                      <a16:colId xmlns:a16="http://schemas.microsoft.com/office/drawing/2014/main" val="3364055574"/>
                    </a:ext>
                  </a:extLst>
                </a:gridCol>
                <a:gridCol w="4875087">
                  <a:extLst>
                    <a:ext uri="{9D8B030D-6E8A-4147-A177-3AD203B41FA5}">
                      <a16:colId xmlns:a16="http://schemas.microsoft.com/office/drawing/2014/main" val="2181853807"/>
                    </a:ext>
                  </a:extLst>
                </a:gridCol>
              </a:tblGrid>
              <a:tr h="684033">
                <a:tc gridSpan="2"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152F4D"/>
                          </a:solidFill>
                          <a:latin typeface="+mj-lt"/>
                        </a:rPr>
                        <a:t>The</a:t>
                      </a:r>
                      <a:r>
                        <a:rPr lang="en-GB" sz="2000" baseline="0" dirty="0">
                          <a:solidFill>
                            <a:srgbClr val="152F4D"/>
                          </a:solidFill>
                          <a:latin typeface="+mj-lt"/>
                        </a:rPr>
                        <a:t> 4 C’S</a:t>
                      </a:r>
                    </a:p>
                    <a:p>
                      <a:pPr algn="ctr"/>
                      <a:r>
                        <a:rPr lang="en-GB" sz="1600" b="0" baseline="0" dirty="0">
                          <a:solidFill>
                            <a:srgbClr val="152F4D"/>
                          </a:solidFill>
                          <a:latin typeface="+mj-lt"/>
                        </a:rPr>
                        <a:t>The 4 C’s cover the main ways to prevent food poisoning.</a:t>
                      </a:r>
                      <a:endParaRPr lang="en-GB" sz="1600" b="0" dirty="0">
                        <a:solidFill>
                          <a:srgbClr val="152F4D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5398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+mj-lt"/>
                        </a:rPr>
                        <a:t>Cleaning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+mj-lt"/>
                        </a:rPr>
                        <a:t>Cleaning the kitchen is important to keep food safe and to prevent bacteria</a:t>
                      </a:r>
                      <a:r>
                        <a:rPr lang="en-GB" sz="1600" baseline="0" dirty="0">
                          <a:latin typeface="+mj-lt"/>
                        </a:rPr>
                        <a:t> from spreading</a:t>
                      </a:r>
                      <a:endParaRPr lang="en-GB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997421"/>
                  </a:ext>
                </a:extLst>
              </a:tr>
              <a:tr h="298642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+mj-lt"/>
                        </a:rPr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+mj-lt"/>
                        </a:rPr>
                        <a:t>Bacteria is</a:t>
                      </a:r>
                      <a:r>
                        <a:rPr lang="en-GB" sz="1600" baseline="0" dirty="0">
                          <a:latin typeface="+mj-lt"/>
                        </a:rPr>
                        <a:t> destroyed at temperatures above 63°c</a:t>
                      </a:r>
                      <a:endParaRPr lang="en-GB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5393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+mj-lt"/>
                        </a:rPr>
                        <a:t>Chilling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+mj-lt"/>
                        </a:rPr>
                        <a:t>The reproduction of bacteria</a:t>
                      </a:r>
                      <a:r>
                        <a:rPr lang="en-GB" sz="1600" baseline="0" dirty="0">
                          <a:latin typeface="+mj-lt"/>
                        </a:rPr>
                        <a:t> is slowed down at lower temperatures</a:t>
                      </a:r>
                      <a:endParaRPr lang="en-GB" sz="16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3086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+mj-lt"/>
                        </a:rPr>
                        <a:t>Cross Contamination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+mj-lt"/>
                        </a:rPr>
                        <a:t>Cross contamination occurs when bacteria is transferred from food or surface to another.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92948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161F363-4D28-4EFB-B815-3BF7EC014B91}"/>
              </a:ext>
            </a:extLst>
          </p:cNvPr>
          <p:cNvSpPr txBox="1"/>
          <p:nvPr/>
        </p:nvSpPr>
        <p:spPr>
          <a:xfrm>
            <a:off x="-14848" y="953393"/>
            <a:ext cx="540212" cy="7694414"/>
          </a:xfrm>
          <a:prstGeom prst="rect">
            <a:avLst/>
          </a:prstGeom>
          <a:solidFill>
            <a:srgbClr val="F2C75C"/>
          </a:solidFill>
        </p:spPr>
        <p:txBody>
          <a:bodyPr wrap="square" rtlCol="0" anchor="b">
            <a:spAutoFit/>
          </a:bodyPr>
          <a:lstStyle/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endParaRPr lang="en-GB" sz="2600" dirty="0">
              <a:solidFill>
                <a:srgbClr val="152F4D"/>
              </a:solidFill>
              <a:highlight>
                <a:srgbClr val="F2C75C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en-GB" sz="2600" dirty="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pic>
        <p:nvPicPr>
          <p:cNvPr id="1028" name="Picture 4" descr="North Oxfordshire Academy &gt; Home">
            <a:extLst>
              <a:ext uri="{FF2B5EF4-FFF2-40B4-BE49-F238E27FC236}">
                <a16:creationId xmlns:a16="http://schemas.microsoft.com/office/drawing/2014/main" id="{A8FA8926-AF7D-4F26-850C-1C10CC8E2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272" y="80547"/>
            <a:ext cx="3492216" cy="11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804B0FD5-C7B0-083B-2A43-BF3154F163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97" t="27848" r="14013" b="-633"/>
          <a:stretch/>
        </p:blipFill>
        <p:spPr>
          <a:xfrm>
            <a:off x="9771300" y="2135576"/>
            <a:ext cx="2036160" cy="21639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4AE47AD-4BE7-F581-6A1D-AA4E5C55189B}"/>
              </a:ext>
            </a:extLst>
          </p:cNvPr>
          <p:cNvSpPr txBox="1"/>
          <p:nvPr/>
        </p:nvSpPr>
        <p:spPr>
          <a:xfrm>
            <a:off x="428104" y="4600545"/>
            <a:ext cx="6434567" cy="400110"/>
          </a:xfrm>
          <a:prstGeom prst="rect">
            <a:avLst/>
          </a:prstGeom>
        </p:spPr>
        <p:txBody>
          <a:bodyPr wrap="square" lIns="91440" tIns="45720" rIns="91440" bIns="45720" rtlCol="0" anchor="b">
            <a:spAutoFit/>
          </a:bodyPr>
          <a:lstStyle/>
          <a:p>
            <a:pPr algn="ctr"/>
            <a:r>
              <a:rPr lang="en-GB" sz="2000" b="1" u="sng" dirty="0">
                <a:latin typeface="Arial"/>
                <a:cs typeface="Arial"/>
              </a:rPr>
              <a:t>Lesson 2.  Cross contamination.  The 4Cs</a:t>
            </a:r>
            <a:endParaRPr lang="en-GB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2E60068A-87E6-44A5-85A4-DFA4EB8DC6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765016"/>
              </p:ext>
            </p:extLst>
          </p:nvPr>
        </p:nvGraphicFramePr>
        <p:xfrm>
          <a:off x="7544480" y="4726167"/>
          <a:ext cx="4854473" cy="955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0406">
                  <a:extLst>
                    <a:ext uri="{9D8B030D-6E8A-4147-A177-3AD203B41FA5}">
                      <a16:colId xmlns:a16="http://schemas.microsoft.com/office/drawing/2014/main" val="161559367"/>
                    </a:ext>
                  </a:extLst>
                </a:gridCol>
                <a:gridCol w="2994067">
                  <a:extLst>
                    <a:ext uri="{9D8B030D-6E8A-4147-A177-3AD203B41FA5}">
                      <a16:colId xmlns:a16="http://schemas.microsoft.com/office/drawing/2014/main" val="1185095817"/>
                    </a:ext>
                  </a:extLst>
                </a:gridCol>
              </a:tblGrid>
              <a:tr h="376587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>
                          <a:solidFill>
                            <a:schemeClr val="tx1"/>
                          </a:solidFill>
                          <a:latin typeface="+mj-lt"/>
                        </a:rPr>
                        <a:t>Definition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176463"/>
                  </a:ext>
                </a:extLst>
              </a:tr>
              <a:tr h="536080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+mj-lt"/>
                        </a:rPr>
                        <a:t>Pathogenic bacteria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+mj-lt"/>
                        </a:rPr>
                        <a:t>Bacteria that causes food poisoning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026728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251C120D-6DE3-3A64-991E-C6477447E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261465"/>
              </p:ext>
            </p:extLst>
          </p:nvPr>
        </p:nvGraphicFramePr>
        <p:xfrm>
          <a:off x="7544479" y="5727196"/>
          <a:ext cx="4854473" cy="3642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0406">
                  <a:extLst>
                    <a:ext uri="{9D8B030D-6E8A-4147-A177-3AD203B41FA5}">
                      <a16:colId xmlns:a16="http://schemas.microsoft.com/office/drawing/2014/main" val="161559367"/>
                    </a:ext>
                  </a:extLst>
                </a:gridCol>
                <a:gridCol w="2994067">
                  <a:extLst>
                    <a:ext uri="{9D8B030D-6E8A-4147-A177-3AD203B41FA5}">
                      <a16:colId xmlns:a16="http://schemas.microsoft.com/office/drawing/2014/main" val="1185095817"/>
                    </a:ext>
                  </a:extLst>
                </a:gridCol>
              </a:tblGrid>
              <a:tr h="536080">
                <a:tc>
                  <a:txBody>
                    <a:bodyPr/>
                    <a:lstStyle/>
                    <a:p>
                      <a:r>
                        <a:rPr lang="en-GB" sz="1600" b="1">
                          <a:solidFill>
                            <a:schemeClr val="tx1"/>
                          </a:solidFill>
                          <a:latin typeface="+mj-lt"/>
                        </a:rPr>
                        <a:t>Perishable foods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0" i="0" u="none" strike="noStrike" baseline="0" noProof="0" dirty="0">
                          <a:solidFill>
                            <a:schemeClr val="tx1"/>
                          </a:solidFill>
                          <a:latin typeface="Arial"/>
                        </a:rPr>
                        <a:t>Foods that become unsafe to eat or spoil quickly if not kept refrigerated</a:t>
                      </a:r>
                      <a:endParaRPr lang="en-US" b="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83316"/>
                  </a:ext>
                </a:extLst>
              </a:tr>
              <a:tr h="876470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+mj-lt"/>
                        </a:rPr>
                        <a:t>High risk foods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0" i="0" u="none" strike="noStrike" noProof="0" dirty="0">
                          <a:latin typeface="Arial"/>
                        </a:rPr>
                        <a:t>Foods that are more likely to harbour dangerous bacteria if not kept within a certain temperature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026728"/>
                  </a:ext>
                </a:extLst>
              </a:tr>
              <a:tr h="876470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+mj-lt"/>
                        </a:rPr>
                        <a:t>Use by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0" i="0" u="none" strike="noStrike" noProof="0" dirty="0">
                          <a:latin typeface="Arial"/>
                        </a:rPr>
                        <a:t>Do not food after this 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20438"/>
                  </a:ext>
                </a:extLst>
              </a:tr>
              <a:tr h="876470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+mj-lt"/>
                        </a:rPr>
                        <a:t>Best before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0" i="0" u="none" strike="noStrike" noProof="0" dirty="0">
                          <a:latin typeface="Arial"/>
                        </a:rPr>
                        <a:t>You can eat food after this date but it might not be at its best quality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0534"/>
                  </a:ext>
                </a:extLst>
              </a:tr>
            </a:tbl>
          </a:graphicData>
        </a:graphic>
      </p:graphicFrame>
      <p:sp>
        <p:nvSpPr>
          <p:cNvPr id="5" name="Rounded Rectangle 19">
            <a:extLst>
              <a:ext uri="{FF2B5EF4-FFF2-40B4-BE49-F238E27FC236}">
                <a16:creationId xmlns:a16="http://schemas.microsoft.com/office/drawing/2014/main" id="{CC551D8A-1EE7-F95F-8BA5-8178B65B4974}"/>
              </a:ext>
            </a:extLst>
          </p:cNvPr>
          <p:cNvSpPr/>
          <p:nvPr/>
        </p:nvSpPr>
        <p:spPr>
          <a:xfrm>
            <a:off x="354163" y="4391449"/>
            <a:ext cx="12318927" cy="5129203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C3CB92-2678-B29F-5781-2ED7F25D2F27}"/>
              </a:ext>
            </a:extLst>
          </p:cNvPr>
          <p:cNvSpPr txBox="1"/>
          <p:nvPr/>
        </p:nvSpPr>
        <p:spPr>
          <a:xfrm>
            <a:off x="1050850" y="7716247"/>
            <a:ext cx="6434567" cy="1631216"/>
          </a:xfrm>
          <a:prstGeom prst="rect">
            <a:avLst/>
          </a:prstGeom>
        </p:spPr>
        <p:txBody>
          <a:bodyPr wrap="square" lIns="91440" tIns="45720" rIns="91440" bIns="45720" rtlCol="0" anchor="b">
            <a:spAutoFit/>
          </a:bodyPr>
          <a:lstStyle/>
          <a:p>
            <a:pPr algn="ctr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Key temperatures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-18C -&gt; Freezer temperature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3-5C -&gt; Fridge temperature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5-63C -&gt; Danger Zone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63C-&gt; Hot holding temperature (max 90 min)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75C-&gt; Core cooking temperature (for 2 min)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510EAF-3DDF-3281-2D74-3576DBCB23A0}"/>
              </a:ext>
            </a:extLst>
          </p:cNvPr>
          <p:cNvSpPr/>
          <p:nvPr/>
        </p:nvSpPr>
        <p:spPr>
          <a:xfrm>
            <a:off x="9032338" y="1506486"/>
            <a:ext cx="3331268" cy="7198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Different colour chopping boards to avoid cross contamination</a:t>
            </a:r>
          </a:p>
        </p:txBody>
      </p:sp>
    </p:spTree>
    <p:extLst>
      <p:ext uri="{BB962C8B-B14F-4D97-AF65-F5344CB8AC3E}">
        <p14:creationId xmlns:p14="http://schemas.microsoft.com/office/powerpoint/2010/main" val="3175265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6028" y="21512"/>
            <a:ext cx="9013295" cy="636244"/>
          </a:xfrm>
          <a:solidFill>
            <a:srgbClr val="152F4D"/>
          </a:solidFill>
        </p:spPr>
        <p:txBody>
          <a:bodyPr/>
          <a:lstStyle/>
          <a:p>
            <a:pPr algn="ctr"/>
            <a:r>
              <a:rPr lang="en-GB" dirty="0"/>
              <a:t>Y7 Food Technology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61F363-4D28-4EFB-B815-3BF7EC014B91}"/>
              </a:ext>
            </a:extLst>
          </p:cNvPr>
          <p:cNvSpPr txBox="1"/>
          <p:nvPr/>
        </p:nvSpPr>
        <p:spPr>
          <a:xfrm>
            <a:off x="1" y="1685568"/>
            <a:ext cx="402646" cy="7694414"/>
          </a:xfrm>
          <a:prstGeom prst="rect">
            <a:avLst/>
          </a:prstGeom>
          <a:solidFill>
            <a:srgbClr val="F2C75C"/>
          </a:solidFill>
        </p:spPr>
        <p:txBody>
          <a:bodyPr wrap="square" rtlCol="0" anchor="b">
            <a:spAutoFit/>
          </a:bodyPr>
          <a:lstStyle/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endParaRPr lang="en-GB" sz="2600">
              <a:solidFill>
                <a:srgbClr val="152F4D"/>
              </a:solidFill>
              <a:highlight>
                <a:srgbClr val="F2C75C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en-GB" sz="2600">
                <a:solidFill>
                  <a:srgbClr val="152F4D"/>
                </a:solidFill>
                <a:highlight>
                  <a:srgbClr val="F2C75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pic>
        <p:nvPicPr>
          <p:cNvPr id="1028" name="Picture 4" descr="North Oxfordshire Academy &gt; Home">
            <a:extLst>
              <a:ext uri="{FF2B5EF4-FFF2-40B4-BE49-F238E27FC236}">
                <a16:creationId xmlns:a16="http://schemas.microsoft.com/office/drawing/2014/main" id="{A8FA8926-AF7D-4F26-850C-1C10CC8E2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272" y="80547"/>
            <a:ext cx="3492216" cy="11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3644B011-F204-FE77-31D4-470F8FFC4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3225" y="3863975"/>
            <a:ext cx="12801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B62D4F-F357-B76B-5043-91F9B4585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069" y="2545227"/>
            <a:ext cx="5243063" cy="37586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E3B2E8D-C602-5F46-3972-2F97F3F5B399}"/>
              </a:ext>
            </a:extLst>
          </p:cNvPr>
          <p:cNvSpPr txBox="1"/>
          <p:nvPr/>
        </p:nvSpPr>
        <p:spPr>
          <a:xfrm>
            <a:off x="918357" y="1296075"/>
            <a:ext cx="11674797" cy="1031051"/>
          </a:xfrm>
          <a:prstGeom prst="rect">
            <a:avLst/>
          </a:prstGeom>
        </p:spPr>
        <p:txBody>
          <a:bodyPr wrap="square" lIns="91440" tIns="45720" rIns="91440" bIns="45720" rtlCol="0" anchor="b">
            <a:spAutoFit/>
          </a:bodyPr>
          <a:lstStyle/>
          <a:p>
            <a:r>
              <a:rPr lang="en-GB" sz="2000" b="1" u="sng" dirty="0">
                <a:latin typeface="Arial"/>
                <a:cs typeface="Arial"/>
              </a:rPr>
              <a:t>Lesson 3. The Eatwell Guide</a:t>
            </a:r>
          </a:p>
          <a:p>
            <a:pPr algn="ctr"/>
            <a:endParaRPr lang="en-GB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The Eatwell guide shows the types and proportions of foods we need to eat on a daily basis to have a healthy diet.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9897EB3-2F46-A970-FBBB-65F76F33BBB7}"/>
              </a:ext>
            </a:extLst>
          </p:cNvPr>
          <p:cNvSpPr/>
          <p:nvPr/>
        </p:nvSpPr>
        <p:spPr>
          <a:xfrm>
            <a:off x="624382" y="1011074"/>
            <a:ext cx="11968772" cy="5826741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283080-CD7A-8804-6737-C297CB1E9A6A}"/>
              </a:ext>
            </a:extLst>
          </p:cNvPr>
          <p:cNvSpPr txBox="1"/>
          <p:nvPr/>
        </p:nvSpPr>
        <p:spPr>
          <a:xfrm>
            <a:off x="6353749" y="2209342"/>
            <a:ext cx="6124787" cy="4585871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Food groups</a:t>
            </a: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Carbohydrates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: Foods: Bread, pasta, rice, potato.  Choose wholegrain over white.  Nutrient: carbohydrate.  Function: energy</a:t>
            </a: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Fruits and vegetables. 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Foods: banana, orange, broccoli.  Consume 5 a day.  Nutrients: vitamins and minerals.  Function: strong immune system.</a:t>
            </a: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:  Foods: chicken, meat, fish, eggs, lentils, nuts.  Aim to consume 2 portions of fish a week.  Nutrient: proteins.  Function: growth and repair of muscles and cells.</a:t>
            </a: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Dairy and alternatives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:  Foods: milk, cheese, yogurt, soya milk.  Chose low fat low sugar options.  Nutrients: vitamins and minerals (calcium).  Function: strong immune system and strong bones.</a:t>
            </a: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Fats and oils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: Foods: butter, oil.  Chose oil over butter.  Nutrient: fats.  Function: energy, insulation of organs, regulation of body temperature. 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Fibre and water are not considered nutrients but they are beneficial for our health too.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550BEC-CC41-4C89-7043-143F0BBF9BF1}"/>
              </a:ext>
            </a:extLst>
          </p:cNvPr>
          <p:cNvSpPr txBox="1"/>
          <p:nvPr/>
        </p:nvSpPr>
        <p:spPr>
          <a:xfrm>
            <a:off x="466758" y="6952596"/>
            <a:ext cx="3902132" cy="400110"/>
          </a:xfrm>
          <a:prstGeom prst="rect">
            <a:avLst/>
          </a:prstGeom>
        </p:spPr>
        <p:txBody>
          <a:bodyPr wrap="square" lIns="91440" tIns="45720" rIns="91440" bIns="45720" rtlCol="0" anchor="b">
            <a:spAutoFit/>
          </a:bodyPr>
          <a:lstStyle/>
          <a:p>
            <a:pPr algn="ctr"/>
            <a:r>
              <a:rPr lang="en-GB" sz="2000" b="1" u="sng" dirty="0">
                <a:latin typeface="Arial"/>
                <a:cs typeface="Arial"/>
              </a:rPr>
              <a:t>Lesson 4.  Food Labels</a:t>
            </a:r>
            <a:endParaRPr lang="en-GB" sz="1600" u="sng" dirty="0">
              <a:latin typeface="Arial"/>
              <a:cs typeface="Arial"/>
            </a:endParaRPr>
          </a:p>
        </p:txBody>
      </p:sp>
      <p:sp>
        <p:nvSpPr>
          <p:cNvPr id="4" name="Rounded Rectangle 18">
            <a:extLst>
              <a:ext uri="{FF2B5EF4-FFF2-40B4-BE49-F238E27FC236}">
                <a16:creationId xmlns:a16="http://schemas.microsoft.com/office/drawing/2014/main" id="{A18F1575-6505-8AF5-4997-B95C9B8E402E}"/>
              </a:ext>
            </a:extLst>
          </p:cNvPr>
          <p:cNvSpPr/>
          <p:nvPr/>
        </p:nvSpPr>
        <p:spPr>
          <a:xfrm>
            <a:off x="624382" y="7013314"/>
            <a:ext cx="11968772" cy="2467776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554FA9-203F-0CDD-B466-5E0F10F0517C}"/>
              </a:ext>
            </a:extLst>
          </p:cNvPr>
          <p:cNvSpPr txBox="1"/>
          <p:nvPr/>
        </p:nvSpPr>
        <p:spPr>
          <a:xfrm>
            <a:off x="735788" y="7310919"/>
            <a:ext cx="6458430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/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following information must appear </a:t>
            </a:r>
            <a:r>
              <a:rPr lang="en-GB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by law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on food labels: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  Name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2.  Ingredients (including allergens in bold and additives)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3. Weight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4. Storage / preparation instructions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5. Manufacturer / distributor details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6. Use by / best before</a:t>
            </a:r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79167F-1574-2564-26DE-038B24A59606}"/>
              </a:ext>
            </a:extLst>
          </p:cNvPr>
          <p:cNvSpPr txBox="1"/>
          <p:nvPr/>
        </p:nvSpPr>
        <p:spPr>
          <a:xfrm>
            <a:off x="6186064" y="7505210"/>
            <a:ext cx="9206631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7.  Nutritional information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8.  Country of origin</a:t>
            </a:r>
          </a:p>
          <a:p>
            <a:pPr algn="l" rtl="0" fontAlgn="base"/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traffic light label is not mandatory but is advisable to spot at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glance better food options. </a:t>
            </a:r>
            <a:r>
              <a:rPr lang="en-GB" i="1" dirty="0">
                <a:solidFill>
                  <a:srgbClr val="000000"/>
                </a:solidFill>
                <a:latin typeface="Calibri" panose="020F0502020204030204" pitchFamily="34" charset="0"/>
              </a:rPr>
              <a:t>“When choosing similar products, </a:t>
            </a:r>
          </a:p>
          <a:p>
            <a:pPr algn="l" rtl="0" fontAlgn="base"/>
            <a:r>
              <a:rPr lang="en-GB" i="1" dirty="0">
                <a:solidFill>
                  <a:srgbClr val="000000"/>
                </a:solidFill>
                <a:latin typeface="Calibri" panose="020F0502020204030204" pitchFamily="34" charset="0"/>
              </a:rPr>
              <a:t>choose more greens </a:t>
            </a:r>
            <a:r>
              <a:rPr lang="en-GB" i="1">
                <a:solidFill>
                  <a:srgbClr val="000000"/>
                </a:solidFill>
                <a:latin typeface="Calibri" panose="020F0502020204030204" pitchFamily="34" charset="0"/>
              </a:rPr>
              <a:t>and less reds</a:t>
            </a:r>
            <a:r>
              <a:rPr lang="en-GB" i="1" dirty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  <a:endParaRPr lang="en-GB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174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b"/>
      <a:lstStyle>
        <a:defPPr>
          <a:defRPr sz="2600" dirty="0" smtClean="0">
            <a:solidFill>
              <a:prstClr val="white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c11a96-1489-4bab-81bb-666e58b9cc4f">
      <Terms xmlns="http://schemas.microsoft.com/office/infopath/2007/PartnerControls"/>
    </lcf76f155ced4ddcb4097134ff3c332f>
    <TaxCatchAll xmlns="041a4a33-2307-4a47-a48d-ba69e7a9f36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45C377-DC49-4DCD-806A-DD21F55E49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831B52-05DD-4D3D-BEE6-5348BAD42EDB}">
  <ds:schemaRefs>
    <ds:schemaRef ds:uri="10a711f5-3644-45d9-bab2-970b4c86f501"/>
    <ds:schemaRef ds:uri="38c81d2f-71d4-4009-9874-035cb2f6c8b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5B3566C-760B-40F4-8A18-039F3F859D9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604</Words>
  <Application>Microsoft Office PowerPoint</Application>
  <PresentationFormat>A3 Paper (297x420 mm)</PresentationFormat>
  <Paragraphs>103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Segoe UI</vt:lpstr>
      <vt:lpstr>Times New Roman</vt:lpstr>
      <vt:lpstr>Office Theme</vt:lpstr>
      <vt:lpstr>Y7 Food Technology</vt:lpstr>
      <vt:lpstr>Y7 Food Technology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Jerome Garnier</dc:creator>
  <cp:lastModifiedBy>Natalia Andreu</cp:lastModifiedBy>
  <cp:revision>7</cp:revision>
  <dcterms:created xsi:type="dcterms:W3CDTF">2020-01-27T18:09:03Z</dcterms:created>
  <dcterms:modified xsi:type="dcterms:W3CDTF">2025-07-11T13:57:29Z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  <property fmtid="{D5CDD505-2E9C-101B-9397-08002B2CF9AE}" pid="3" name="Order">
    <vt:r8>28000</vt:r8>
  </property>
  <property fmtid="{D5CDD505-2E9C-101B-9397-08002B2CF9AE}" pid="4" name="MediaServiceImageTags">
    <vt:lpwstr/>
  </property>
</Properties>
</file>